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4"/>
  </p:sldMasterIdLst>
  <p:notesMasterIdLst>
    <p:notesMasterId r:id="rId19"/>
  </p:notesMasterIdLst>
  <p:handoutMasterIdLst>
    <p:handoutMasterId r:id="rId20"/>
  </p:handoutMasterIdLst>
  <p:sldIdLst>
    <p:sldId id="257" r:id="rId5"/>
    <p:sldId id="281" r:id="rId6"/>
    <p:sldId id="279" r:id="rId7"/>
    <p:sldId id="282" r:id="rId8"/>
    <p:sldId id="283" r:id="rId9"/>
    <p:sldId id="284" r:id="rId10"/>
    <p:sldId id="287" r:id="rId11"/>
    <p:sldId id="285" r:id="rId12"/>
    <p:sldId id="286" r:id="rId13"/>
    <p:sldId id="264" r:id="rId14"/>
    <p:sldId id="262" r:id="rId15"/>
    <p:sldId id="272" r:id="rId16"/>
    <p:sldId id="288" r:id="rId17"/>
    <p:sldId id="280" r:id="rId18"/>
  </p:sldIdLst>
  <p:sldSz cx="12190413" cy="6858000"/>
  <p:notesSz cx="6888163" cy="100203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981" userDrawn="1">
          <p15:clr>
            <a:srgbClr val="A4A3A4"/>
          </p15:clr>
        </p15:guide>
        <p15:guide id="4" orient="horz" pos="1389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pos="256">
          <p15:clr>
            <a:srgbClr val="A4A3A4"/>
          </p15:clr>
        </p15:guide>
        <p15:guide id="7" pos="3726">
          <p15:clr>
            <a:srgbClr val="A4A3A4"/>
          </p15:clr>
        </p15:guide>
        <p15:guide id="8" pos="3951">
          <p15:clr>
            <a:srgbClr val="A4A3A4"/>
          </p15:clr>
        </p15:guide>
        <p15:guide id="9" orient="horz" pos="1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C00"/>
    <a:srgbClr val="E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 showGuides="1">
      <p:cViewPr varScale="1">
        <p:scale>
          <a:sx n="128" d="100"/>
          <a:sy n="128" d="100"/>
        </p:scale>
        <p:origin x="456" y="176"/>
      </p:cViewPr>
      <p:guideLst>
        <p:guide orient="horz" pos="3981"/>
        <p:guide orient="horz" pos="1389"/>
        <p:guide pos="7423"/>
        <p:guide pos="256"/>
        <p:guide pos="3726"/>
        <p:guide pos="3951"/>
        <p:guide orient="horz" pos="139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75" d="100"/>
          <a:sy n="75" d="100"/>
        </p:scale>
        <p:origin x="-405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BADAE-DCD6-45D9-9DF5-77CBE3A11DFC}" type="datetimeFigureOut">
              <a:rPr lang="de-DE" smtClean="0"/>
              <a:t>05.06.19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0" y="95631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95631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07E8F-0D42-4BE0-B8E6-BE574855291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802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03F90-0192-417D-B9E6-2223A80CC406}" type="datetimeFigureOut">
              <a:rPr lang="de-DE" smtClean="0"/>
              <a:t>05.06.19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2588" y="685800"/>
            <a:ext cx="6092825" cy="3429000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382587" y="4343400"/>
            <a:ext cx="6092825" cy="47371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0" y="95631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95631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B93BE-BFE4-4284-9490-035BAA413DC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92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Bef>
        <a:spcPts val="600"/>
      </a:spcBef>
      <a:defRPr sz="1100" b="1" kern="1200" cap="all" baseline="0">
        <a:solidFill>
          <a:schemeClr val="accent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600"/>
      </a:spcBef>
      <a:defRPr sz="1100" b="1" kern="1200" cap="all" baseline="0">
        <a:solidFill>
          <a:schemeClr val="tx1"/>
        </a:solidFill>
        <a:latin typeface="+mn-lt"/>
        <a:ea typeface="+mn-ea"/>
        <a:cs typeface="+mn-cs"/>
      </a:defRPr>
    </a:lvl2pPr>
    <a:lvl3pPr marL="0" algn="l" defTabSz="914400" rtl="0" eaLnBrk="1" latinLnBrk="0" hangingPunct="1">
      <a:lnSpc>
        <a:spcPct val="110000"/>
      </a:lnSpc>
      <a:spcBef>
        <a:spcPts val="600"/>
      </a:spcBef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3pPr>
    <a:lvl4pPr marL="144000" indent="-144000" algn="l" defTabSz="914400" rtl="0" eaLnBrk="1" latinLnBrk="0" hangingPunct="1">
      <a:lnSpc>
        <a:spcPct val="110000"/>
      </a:lnSpc>
      <a:spcBef>
        <a:spcPts val="600"/>
      </a:spcBef>
      <a:buClr>
        <a:schemeClr val="accent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4pPr>
    <a:lvl5pPr marL="288000" indent="-144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5pPr>
    <a:lvl6pPr marL="288000" indent="-144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6pPr>
    <a:lvl7pPr marL="288000" indent="-144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7pPr>
    <a:lvl8pPr marL="288000" indent="-144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8pPr>
    <a:lvl9pPr marL="288000" indent="-144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SzPct val="110000"/>
      <a:buFont typeface="Wingdings" panose="05000000000000000000" pitchFamily="2" charset="2"/>
      <a:buChar char="§"/>
      <a:defRPr sz="1000" b="0" kern="1200" cap="none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82591" y="1066804"/>
            <a:ext cx="3198809" cy="14700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87353" y="3183358"/>
            <a:ext cx="3194048" cy="323491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388201" y="3622017"/>
            <a:ext cx="3193200" cy="324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2000" b="1">
                <a:solidFill>
                  <a:schemeClr val="tx1"/>
                </a:solidFill>
              </a:defRPr>
            </a:lvl3pPr>
            <a:lvl4pPr>
              <a:defRPr sz="2000" b="1">
                <a:solidFill>
                  <a:schemeClr val="tx1"/>
                </a:solidFill>
              </a:defRPr>
            </a:lvl4pPr>
            <a:lvl5pPr>
              <a:defRPr sz="2000" b="1">
                <a:solidFill>
                  <a:schemeClr val="tx1"/>
                </a:solidFill>
              </a:defRPr>
            </a:lvl5pPr>
            <a:lvl6pPr>
              <a:defRPr sz="2000" b="1">
                <a:solidFill>
                  <a:schemeClr val="tx1"/>
                </a:solidFill>
              </a:defRPr>
            </a:lvl6pPr>
            <a:lvl7pPr>
              <a:defRPr sz="2000" b="1">
                <a:solidFill>
                  <a:schemeClr val="tx1"/>
                </a:solidFill>
              </a:defRPr>
            </a:lvl7pPr>
            <a:lvl8pPr>
              <a:defRPr sz="2000" b="1">
                <a:solidFill>
                  <a:schemeClr val="tx1"/>
                </a:solidFill>
              </a:defRPr>
            </a:lvl8pPr>
            <a:lvl9pPr>
              <a:defRPr sz="2000" b="1">
                <a:solidFill>
                  <a:schemeClr val="tx1"/>
                </a:solidFill>
              </a:defRPr>
            </a:lvl9pPr>
          </a:lstStyle>
          <a:p>
            <a:fld id="{8015070E-EE19-467E-87CF-95095C769B3E}" type="datetime1">
              <a:rPr lang="de-DE" smtClean="0"/>
              <a:t>05.06.19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43E41927-F506-4FE3-A560-3CBBF9BDE414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9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 bwMode="gray">
          <a:xfrm>
            <a:off x="4079613" y="0"/>
            <a:ext cx="8110800" cy="6858000"/>
          </a:xfrm>
        </p:spPr>
        <p:txBody>
          <a:bodyPr bIns="2844000" anchor="b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 bwMode="gray">
          <a:xfrm>
            <a:off x="401639" y="-159056"/>
            <a:ext cx="311842" cy="144016"/>
            <a:chOff x="1700337" y="-171400"/>
            <a:chExt cx="311842" cy="144016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40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15,80</a:t>
              </a:r>
            </a:p>
          </p:txBody>
        </p:sp>
      </p:grpSp>
      <p:grpSp>
        <p:nvGrpSpPr>
          <p:cNvPr id="14" name="Gruppieren 13"/>
          <p:cNvGrpSpPr/>
          <p:nvPr/>
        </p:nvGrpSpPr>
        <p:grpSpPr bwMode="gray">
          <a:xfrm>
            <a:off x="6272213" y="-159056"/>
            <a:ext cx="311842" cy="144016"/>
            <a:chOff x="1700337" y="-171400"/>
            <a:chExt cx="311842" cy="144016"/>
          </a:xfrm>
        </p:grpSpPr>
        <p:cxnSp>
          <p:nvCxnSpPr>
            <p:cNvPr id="27" name="Gerade Verbindung 26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45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0,49</a:t>
              </a:r>
            </a:p>
          </p:txBody>
        </p:sp>
      </p:grpSp>
      <p:grpSp>
        <p:nvGrpSpPr>
          <p:cNvPr id="15" name="Gruppieren 14"/>
          <p:cNvGrpSpPr/>
          <p:nvPr/>
        </p:nvGrpSpPr>
        <p:grpSpPr bwMode="gray">
          <a:xfrm flipH="1">
            <a:off x="5603183" y="-159056"/>
            <a:ext cx="311842" cy="144016"/>
            <a:chOff x="1700337" y="-171400"/>
            <a:chExt cx="311842" cy="144016"/>
          </a:xfrm>
        </p:grpSpPr>
        <p:cxnSp>
          <p:nvCxnSpPr>
            <p:cNvPr id="25" name="Gerade Verbindung 24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48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0,50</a:t>
              </a:r>
            </a:p>
          </p:txBody>
        </p:sp>
      </p:grpSp>
      <p:grpSp>
        <p:nvGrpSpPr>
          <p:cNvPr id="16" name="Gruppieren 15"/>
          <p:cNvGrpSpPr/>
          <p:nvPr/>
        </p:nvGrpSpPr>
        <p:grpSpPr bwMode="gray">
          <a:xfrm>
            <a:off x="11782425" y="-159056"/>
            <a:ext cx="311842" cy="144016"/>
            <a:chOff x="1700337" y="-171400"/>
            <a:chExt cx="311842" cy="144016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51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15,80</a:t>
              </a:r>
            </a:p>
          </p:txBody>
        </p:sp>
      </p:grpSp>
      <p:grpSp>
        <p:nvGrpSpPr>
          <p:cNvPr id="17" name="Gruppieren 16"/>
          <p:cNvGrpSpPr/>
          <p:nvPr/>
        </p:nvGrpSpPr>
        <p:grpSpPr bwMode="gray">
          <a:xfrm>
            <a:off x="-316609" y="2204244"/>
            <a:ext cx="288032" cy="115566"/>
            <a:chOff x="1724147" y="-173571"/>
            <a:chExt cx="288032" cy="115566"/>
          </a:xfrm>
        </p:grpSpPr>
        <p:cxnSp>
          <p:nvCxnSpPr>
            <p:cNvPr id="21" name="Gerade Verbindung 20"/>
            <p:cNvCxnSpPr/>
            <p:nvPr userDrawn="1"/>
          </p:nvCxnSpPr>
          <p:spPr bwMode="gray">
            <a:xfrm rot="16200000" flipV="1">
              <a:off x="1940170" y="-245579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54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3,40</a:t>
              </a:r>
            </a:p>
          </p:txBody>
        </p:sp>
      </p:grpSp>
      <p:grpSp>
        <p:nvGrpSpPr>
          <p:cNvPr id="18" name="Gruppieren 17"/>
          <p:cNvGrpSpPr/>
          <p:nvPr/>
        </p:nvGrpSpPr>
        <p:grpSpPr bwMode="gray">
          <a:xfrm>
            <a:off x="-316609" y="6319044"/>
            <a:ext cx="288032" cy="115566"/>
            <a:chOff x="1724147" y="-173571"/>
            <a:chExt cx="288032" cy="115566"/>
          </a:xfrm>
        </p:grpSpPr>
        <p:cxnSp>
          <p:nvCxnSpPr>
            <p:cNvPr id="19" name="Gerade Verbindung 18"/>
            <p:cNvCxnSpPr/>
            <p:nvPr userDrawn="1"/>
          </p:nvCxnSpPr>
          <p:spPr bwMode="gray">
            <a:xfrm rot="16200000" flipV="1">
              <a:off x="1940170" y="-245579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57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8,03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7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7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45719" cy="45719"/>
          </a:xfrm>
        </p:spPr>
        <p:txBody>
          <a:bodyPr/>
          <a:lstStyle>
            <a:lvl1pPr>
              <a:defRPr sz="200" b="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8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gray">
          <a:xfrm>
            <a:off x="0" y="0"/>
            <a:ext cx="12190413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82591" y="1066804"/>
            <a:ext cx="3198809" cy="14700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87353" y="3183358"/>
            <a:ext cx="3194048" cy="323491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cap="none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388201" y="3622017"/>
            <a:ext cx="3193200" cy="32400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  <a:lvl6pPr>
              <a:defRPr sz="2000" b="1">
                <a:solidFill>
                  <a:schemeClr val="bg1"/>
                </a:solidFill>
              </a:defRPr>
            </a:lvl6pPr>
            <a:lvl7pPr>
              <a:defRPr sz="2000" b="1">
                <a:solidFill>
                  <a:schemeClr val="bg1"/>
                </a:solidFill>
              </a:defRPr>
            </a:lvl7pPr>
            <a:lvl8pPr>
              <a:defRPr sz="2000" b="1">
                <a:solidFill>
                  <a:schemeClr val="bg1"/>
                </a:solidFill>
              </a:defRPr>
            </a:lvl8pPr>
            <a:lvl9pPr>
              <a:defRPr sz="2000" b="1">
                <a:solidFill>
                  <a:schemeClr val="bg1"/>
                </a:solidFill>
              </a:defRPr>
            </a:lvl9pPr>
          </a:lstStyle>
          <a:p>
            <a:fld id="{8015070E-EE19-467E-87CF-95095C769B3E}" type="datetime1">
              <a:rPr lang="de-DE" smtClean="0"/>
              <a:pPr/>
              <a:t>05.06.19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43E41927-F506-4FE3-A560-3CBBF9BDE414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9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 bwMode="gray">
          <a:xfrm>
            <a:off x="4079613" y="0"/>
            <a:ext cx="8110800" cy="6858000"/>
          </a:xfrm>
        </p:spPr>
        <p:txBody>
          <a:bodyPr bIns="2844000" anchor="b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 bwMode="gray">
          <a:xfrm>
            <a:off x="401639" y="-159056"/>
            <a:ext cx="311842" cy="144016"/>
            <a:chOff x="1700337" y="-171400"/>
            <a:chExt cx="311842" cy="144016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40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15,80</a:t>
              </a:r>
            </a:p>
          </p:txBody>
        </p:sp>
      </p:grpSp>
      <p:grpSp>
        <p:nvGrpSpPr>
          <p:cNvPr id="14" name="Gruppieren 13"/>
          <p:cNvGrpSpPr/>
          <p:nvPr/>
        </p:nvGrpSpPr>
        <p:grpSpPr bwMode="gray">
          <a:xfrm>
            <a:off x="6272213" y="-159056"/>
            <a:ext cx="311842" cy="144016"/>
            <a:chOff x="1700337" y="-171400"/>
            <a:chExt cx="311842" cy="144016"/>
          </a:xfrm>
        </p:grpSpPr>
        <p:cxnSp>
          <p:nvCxnSpPr>
            <p:cNvPr id="27" name="Gerade Verbindung 26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45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0,49</a:t>
              </a:r>
            </a:p>
          </p:txBody>
        </p:sp>
      </p:grpSp>
      <p:grpSp>
        <p:nvGrpSpPr>
          <p:cNvPr id="15" name="Gruppieren 14"/>
          <p:cNvGrpSpPr/>
          <p:nvPr/>
        </p:nvGrpSpPr>
        <p:grpSpPr bwMode="gray">
          <a:xfrm flipH="1">
            <a:off x="5603183" y="-159056"/>
            <a:ext cx="311842" cy="144016"/>
            <a:chOff x="1700337" y="-171400"/>
            <a:chExt cx="311842" cy="144016"/>
          </a:xfrm>
        </p:grpSpPr>
        <p:cxnSp>
          <p:nvCxnSpPr>
            <p:cNvPr id="25" name="Gerade Verbindung 24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48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0,50</a:t>
              </a:r>
            </a:p>
          </p:txBody>
        </p:sp>
      </p:grpSp>
      <p:grpSp>
        <p:nvGrpSpPr>
          <p:cNvPr id="16" name="Gruppieren 15"/>
          <p:cNvGrpSpPr/>
          <p:nvPr/>
        </p:nvGrpSpPr>
        <p:grpSpPr bwMode="gray">
          <a:xfrm>
            <a:off x="11782425" y="-159056"/>
            <a:ext cx="311842" cy="144016"/>
            <a:chOff x="1700337" y="-171400"/>
            <a:chExt cx="311842" cy="144016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flipV="1">
              <a:off x="1700337" y="-171400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51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600" dirty="0">
                  <a:solidFill>
                    <a:schemeClr val="accent1"/>
                  </a:solidFill>
                </a:rPr>
                <a:t>15,80</a:t>
              </a:r>
            </a:p>
          </p:txBody>
        </p:sp>
      </p:grpSp>
      <p:grpSp>
        <p:nvGrpSpPr>
          <p:cNvPr id="17" name="Gruppieren 16"/>
          <p:cNvGrpSpPr/>
          <p:nvPr/>
        </p:nvGrpSpPr>
        <p:grpSpPr bwMode="gray">
          <a:xfrm>
            <a:off x="-316609" y="2204244"/>
            <a:ext cx="288032" cy="115566"/>
            <a:chOff x="1724147" y="-173571"/>
            <a:chExt cx="288032" cy="115566"/>
          </a:xfrm>
        </p:grpSpPr>
        <p:cxnSp>
          <p:nvCxnSpPr>
            <p:cNvPr id="21" name="Gerade Verbindung 20"/>
            <p:cNvCxnSpPr/>
            <p:nvPr userDrawn="1"/>
          </p:nvCxnSpPr>
          <p:spPr bwMode="gray">
            <a:xfrm rot="16200000" flipV="1">
              <a:off x="1940170" y="-245579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54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3,40</a:t>
              </a:r>
            </a:p>
          </p:txBody>
        </p:sp>
      </p:grpSp>
      <p:grpSp>
        <p:nvGrpSpPr>
          <p:cNvPr id="18" name="Gruppieren 17"/>
          <p:cNvGrpSpPr/>
          <p:nvPr/>
        </p:nvGrpSpPr>
        <p:grpSpPr bwMode="gray">
          <a:xfrm>
            <a:off x="-316609" y="6319044"/>
            <a:ext cx="288032" cy="115566"/>
            <a:chOff x="1724147" y="-173571"/>
            <a:chExt cx="288032" cy="115566"/>
          </a:xfrm>
        </p:grpSpPr>
        <p:cxnSp>
          <p:nvCxnSpPr>
            <p:cNvPr id="19" name="Gerade Verbindung 18"/>
            <p:cNvCxnSpPr/>
            <p:nvPr userDrawn="1"/>
          </p:nvCxnSpPr>
          <p:spPr bwMode="gray">
            <a:xfrm rot="16200000" flipV="1">
              <a:off x="1940170" y="-245579"/>
              <a:ext cx="0" cy="144016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57"/>
            <p:cNvSpPr txBox="1"/>
            <p:nvPr userDrawn="1"/>
          </p:nvSpPr>
          <p:spPr bwMode="gray">
            <a:xfrm>
              <a:off x="1724147" y="-130013"/>
              <a:ext cx="288032" cy="72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600" dirty="0">
                  <a:solidFill>
                    <a:schemeClr val="accent1"/>
                  </a:solidFill>
                </a:rPr>
                <a:t>8,03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8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F801C35-A01B-4BBF-AF84-12FD1F47D637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2" y="2115347"/>
            <a:ext cx="11391619" cy="42048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pSp>
        <p:nvGrpSpPr>
          <p:cNvPr id="9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0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2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(2)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11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2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4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CD07FA-8C7B-4AFD-B41A-09D7B3C804C8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3" y="2115347"/>
            <a:ext cx="5524218" cy="42048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253446" y="2115347"/>
            <a:ext cx="5526599" cy="42048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0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Bild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10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50EAF1E-2989-4705-A8F2-054C6E9CC53F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3" y="2115347"/>
            <a:ext cx="5524218" cy="42048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69833" y="2204554"/>
            <a:ext cx="5510212" cy="4115593"/>
          </a:xfrm>
        </p:spPr>
        <p:txBody>
          <a:bodyPr bIns="1476000" anchor="b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9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Bild (3)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20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2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2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45719" cy="45719"/>
          </a:xfrm>
        </p:spPr>
        <p:txBody>
          <a:bodyPr/>
          <a:lstStyle>
            <a:lvl1pPr>
              <a:defRPr sz="200" b="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Rechteck 2"/>
          <p:cNvSpPr/>
          <p:nvPr/>
        </p:nvSpPr>
        <p:spPr bwMode="gray">
          <a:xfrm>
            <a:off x="406400" y="981347"/>
            <a:ext cx="3600000" cy="533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8" name="Rechteck 7"/>
          <p:cNvSpPr/>
          <p:nvPr/>
        </p:nvSpPr>
        <p:spPr bwMode="gray">
          <a:xfrm>
            <a:off x="4293223" y="981347"/>
            <a:ext cx="3600000" cy="533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9" name="Rechteck 8"/>
          <p:cNvSpPr/>
          <p:nvPr/>
        </p:nvSpPr>
        <p:spPr bwMode="gray">
          <a:xfrm>
            <a:off x="8180045" y="981347"/>
            <a:ext cx="3600000" cy="53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29600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29600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629600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16423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5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4516423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6" name="Bildplatzhalter 18"/>
          <p:cNvSpPr>
            <a:spLocks noGrp="1"/>
          </p:cNvSpPr>
          <p:nvPr>
            <p:ph type="pic" sz="quarter" idx="18"/>
          </p:nvPr>
        </p:nvSpPr>
        <p:spPr>
          <a:xfrm>
            <a:off x="4516423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7" name="Textplatzhalter 11"/>
          <p:cNvSpPr>
            <a:spLocks noGrp="1"/>
          </p:cNvSpPr>
          <p:nvPr>
            <p:ph type="body" sz="quarter" idx="19"/>
          </p:nvPr>
        </p:nvSpPr>
        <p:spPr>
          <a:xfrm>
            <a:off x="8403245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20"/>
          </p:nvPr>
        </p:nvSpPr>
        <p:spPr>
          <a:xfrm>
            <a:off x="8403245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9" name="Bildplatzhalter 18"/>
          <p:cNvSpPr>
            <a:spLocks noGrp="1"/>
          </p:cNvSpPr>
          <p:nvPr>
            <p:ph type="pic" sz="quarter" idx="21"/>
          </p:nvPr>
        </p:nvSpPr>
        <p:spPr>
          <a:xfrm>
            <a:off x="8403245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8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9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1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8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8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9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1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45719" cy="45719"/>
          </a:xfrm>
        </p:spPr>
        <p:txBody>
          <a:bodyPr/>
          <a:lstStyle>
            <a:lvl1pPr>
              <a:defRPr sz="200" b="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45719" cy="45719"/>
          </a:xfrm>
        </p:spPr>
        <p:txBody>
          <a:bodyPr/>
          <a:lstStyle>
            <a:lvl1pPr>
              <a:defRPr sz="200" b="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60E21-7AFB-4D00-B263-51E57AA1C107}"/>
              </a:ext>
            </a:extLst>
          </p:cNvPr>
          <p:cNvSpPr/>
          <p:nvPr userDrawn="1"/>
        </p:nvSpPr>
        <p:spPr bwMode="gray"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4320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76159" y="953297"/>
            <a:ext cx="11403886" cy="824071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5D87279-F79B-46ED-95B9-B68F0BE54131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1038225" y="2719418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pSp>
        <p:nvGrpSpPr>
          <p:cNvPr id="9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1038225" y="3903767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1038225" y="5088116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905626" y="2719418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6905626" y="3903767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6905626" y="5088116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FAE6300A-63C4-4225-846D-9A0C2273E4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03651" y="2651678"/>
            <a:ext cx="341263" cy="333970"/>
          </a:xfrm>
          <a:custGeom>
            <a:avLst/>
            <a:gdLst/>
            <a:ahLst/>
            <a:cxnLst/>
            <a:rect l="l" t="t" r="r" b="b"/>
            <a:pathLst>
              <a:path w="341263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9740" y="0"/>
                </a:moveTo>
                <a:lnTo>
                  <a:pt x="341263" y="0"/>
                </a:lnTo>
                <a:lnTo>
                  <a:pt x="341263" y="328389"/>
                </a:lnTo>
                <a:lnTo>
                  <a:pt x="289917" y="328389"/>
                </a:lnTo>
                <a:lnTo>
                  <a:pt x="289917" y="91976"/>
                </a:lnTo>
                <a:cubicBezTo>
                  <a:pt x="270719" y="113556"/>
                  <a:pt x="248543" y="129406"/>
                  <a:pt x="223391" y="139526"/>
                </a:cubicBezTo>
                <a:lnTo>
                  <a:pt x="223391" y="82599"/>
                </a:lnTo>
                <a:cubicBezTo>
                  <a:pt x="237679" y="76811"/>
                  <a:pt x="252487" y="66459"/>
                  <a:pt x="267816" y="51541"/>
                </a:cubicBezTo>
                <a:cubicBezTo>
                  <a:pt x="283146" y="36623"/>
                  <a:pt x="293787" y="19443"/>
                  <a:pt x="299740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56D3575E-FB2B-466B-AC1C-BDF51A71A0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03651" y="3836027"/>
            <a:ext cx="383456" cy="333970"/>
          </a:xfrm>
          <a:custGeom>
            <a:avLst/>
            <a:gdLst/>
            <a:ahLst/>
            <a:cxnLst/>
            <a:rect l="l" t="t" r="r" b="b"/>
            <a:pathLst>
              <a:path w="383456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8401" y="0"/>
                </a:moveTo>
                <a:cubicBezTo>
                  <a:pt x="326529" y="0"/>
                  <a:pt x="347737" y="9145"/>
                  <a:pt x="362025" y="27436"/>
                </a:cubicBezTo>
                <a:cubicBezTo>
                  <a:pt x="376312" y="45727"/>
                  <a:pt x="383456" y="66695"/>
                  <a:pt x="383456" y="90340"/>
                </a:cubicBezTo>
                <a:cubicBezTo>
                  <a:pt x="383456" y="103723"/>
                  <a:pt x="381633" y="116697"/>
                  <a:pt x="377986" y="129262"/>
                </a:cubicBezTo>
                <a:cubicBezTo>
                  <a:pt x="374340" y="141828"/>
                  <a:pt x="368722" y="154468"/>
                  <a:pt x="361132" y="167182"/>
                </a:cubicBezTo>
                <a:cubicBezTo>
                  <a:pt x="353541" y="179896"/>
                  <a:pt x="340891" y="196143"/>
                  <a:pt x="323181" y="215920"/>
                </a:cubicBezTo>
                <a:cubicBezTo>
                  <a:pt x="306661" y="234508"/>
                  <a:pt x="296205" y="246776"/>
                  <a:pt x="291815" y="252724"/>
                </a:cubicBezTo>
                <a:cubicBezTo>
                  <a:pt x="287425" y="258672"/>
                  <a:pt x="283890" y="264472"/>
                  <a:pt x="281211" y="270123"/>
                </a:cubicBezTo>
                <a:lnTo>
                  <a:pt x="383456" y="270123"/>
                </a:lnTo>
                <a:lnTo>
                  <a:pt x="383456" y="328389"/>
                </a:lnTo>
                <a:lnTo>
                  <a:pt x="203076" y="328389"/>
                </a:lnTo>
                <a:cubicBezTo>
                  <a:pt x="205011" y="306381"/>
                  <a:pt x="210927" y="285450"/>
                  <a:pt x="220824" y="265597"/>
                </a:cubicBezTo>
                <a:cubicBezTo>
                  <a:pt x="230721" y="245744"/>
                  <a:pt x="249957" y="219683"/>
                  <a:pt x="278532" y="187415"/>
                </a:cubicBezTo>
                <a:cubicBezTo>
                  <a:pt x="301154" y="161689"/>
                  <a:pt x="315069" y="144290"/>
                  <a:pt x="320278" y="135218"/>
                </a:cubicBezTo>
                <a:cubicBezTo>
                  <a:pt x="328017" y="121982"/>
                  <a:pt x="331887" y="108672"/>
                  <a:pt x="331887" y="95289"/>
                </a:cubicBezTo>
                <a:cubicBezTo>
                  <a:pt x="331887" y="81014"/>
                  <a:pt x="328687" y="70232"/>
                  <a:pt x="322288" y="62945"/>
                </a:cubicBezTo>
                <a:cubicBezTo>
                  <a:pt x="315888" y="55659"/>
                  <a:pt x="307479" y="52015"/>
                  <a:pt x="297061" y="52015"/>
                </a:cubicBezTo>
                <a:cubicBezTo>
                  <a:pt x="274290" y="52015"/>
                  <a:pt x="262012" y="69056"/>
                  <a:pt x="260226" y="103138"/>
                </a:cubicBezTo>
                <a:lnTo>
                  <a:pt x="209104" y="96887"/>
                </a:lnTo>
                <a:cubicBezTo>
                  <a:pt x="212229" y="63549"/>
                  <a:pt x="221494" y="39067"/>
                  <a:pt x="236897" y="23440"/>
                </a:cubicBezTo>
                <a:cubicBezTo>
                  <a:pt x="252301" y="7813"/>
                  <a:pt x="272802" y="0"/>
                  <a:pt x="298401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5AB3A68-30FF-4EC3-8F99-E1E66B6055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03651" y="5020376"/>
            <a:ext cx="386358" cy="333970"/>
          </a:xfrm>
          <a:custGeom>
            <a:avLst/>
            <a:gdLst/>
            <a:ahLst/>
            <a:cxnLst/>
            <a:rect l="l" t="t" r="r" b="b"/>
            <a:pathLst>
              <a:path w="386358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4497" y="0"/>
                </a:moveTo>
                <a:cubicBezTo>
                  <a:pt x="318938" y="0"/>
                  <a:pt x="338349" y="8694"/>
                  <a:pt x="352730" y="26081"/>
                </a:cubicBezTo>
                <a:cubicBezTo>
                  <a:pt x="367112" y="43468"/>
                  <a:pt x="374303" y="62714"/>
                  <a:pt x="374303" y="83817"/>
                </a:cubicBezTo>
                <a:cubicBezTo>
                  <a:pt x="374303" y="98084"/>
                  <a:pt x="371066" y="110938"/>
                  <a:pt x="364592" y="122380"/>
                </a:cubicBezTo>
                <a:cubicBezTo>
                  <a:pt x="358118" y="133823"/>
                  <a:pt x="348407" y="143854"/>
                  <a:pt x="335459" y="152474"/>
                </a:cubicBezTo>
                <a:cubicBezTo>
                  <a:pt x="350490" y="156493"/>
                  <a:pt x="362732" y="165348"/>
                  <a:pt x="372182" y="179040"/>
                </a:cubicBezTo>
                <a:cubicBezTo>
                  <a:pt x="381633" y="192732"/>
                  <a:pt x="386358" y="209848"/>
                  <a:pt x="386358" y="230386"/>
                </a:cubicBezTo>
                <a:cubicBezTo>
                  <a:pt x="386358" y="260300"/>
                  <a:pt x="377455" y="285043"/>
                  <a:pt x="359647" y="304614"/>
                </a:cubicBezTo>
                <a:cubicBezTo>
                  <a:pt x="341840" y="324185"/>
                  <a:pt x="320643" y="333970"/>
                  <a:pt x="296057" y="333970"/>
                </a:cubicBezTo>
                <a:cubicBezTo>
                  <a:pt x="272512" y="333970"/>
                  <a:pt x="252580" y="325730"/>
                  <a:pt x="236263" y="309250"/>
                </a:cubicBezTo>
                <a:cubicBezTo>
                  <a:pt x="219945" y="292769"/>
                  <a:pt x="210446" y="270277"/>
                  <a:pt x="207764" y="241771"/>
                </a:cubicBezTo>
                <a:lnTo>
                  <a:pt x="257547" y="234404"/>
                </a:lnTo>
                <a:cubicBezTo>
                  <a:pt x="258891" y="249810"/>
                  <a:pt x="263146" y="261587"/>
                  <a:pt x="270310" y="269734"/>
                </a:cubicBezTo>
                <a:cubicBezTo>
                  <a:pt x="277475" y="277881"/>
                  <a:pt x="285908" y="281955"/>
                  <a:pt x="295610" y="281955"/>
                </a:cubicBezTo>
                <a:cubicBezTo>
                  <a:pt x="306207" y="281955"/>
                  <a:pt x="315163" y="277118"/>
                  <a:pt x="322478" y="267444"/>
                </a:cubicBezTo>
                <a:cubicBezTo>
                  <a:pt x="329792" y="257770"/>
                  <a:pt x="333450" y="244376"/>
                  <a:pt x="333450" y="227261"/>
                </a:cubicBezTo>
                <a:cubicBezTo>
                  <a:pt x="333450" y="211336"/>
                  <a:pt x="329939" y="198834"/>
                  <a:pt x="322917" y="189756"/>
                </a:cubicBezTo>
                <a:cubicBezTo>
                  <a:pt x="315895" y="180677"/>
                  <a:pt x="307380" y="176138"/>
                  <a:pt x="297372" y="176138"/>
                </a:cubicBezTo>
                <a:cubicBezTo>
                  <a:pt x="290800" y="176138"/>
                  <a:pt x="282957" y="177701"/>
                  <a:pt x="273844" y="180826"/>
                </a:cubicBezTo>
                <a:lnTo>
                  <a:pt x="279425" y="129704"/>
                </a:lnTo>
                <a:cubicBezTo>
                  <a:pt x="292741" y="130001"/>
                  <a:pt x="303288" y="126440"/>
                  <a:pt x="311066" y="119019"/>
                </a:cubicBezTo>
                <a:cubicBezTo>
                  <a:pt x="318696" y="111599"/>
                  <a:pt x="322511" y="101136"/>
                  <a:pt x="322511" y="87630"/>
                </a:cubicBezTo>
                <a:cubicBezTo>
                  <a:pt x="322511" y="76351"/>
                  <a:pt x="319748" y="67521"/>
                  <a:pt x="314221" y="61140"/>
                </a:cubicBezTo>
                <a:cubicBezTo>
                  <a:pt x="308695" y="54759"/>
                  <a:pt x="301600" y="51569"/>
                  <a:pt x="292938" y="51569"/>
                </a:cubicBezTo>
                <a:cubicBezTo>
                  <a:pt x="284276" y="51569"/>
                  <a:pt x="276771" y="55252"/>
                  <a:pt x="270424" y="62619"/>
                </a:cubicBezTo>
                <a:cubicBezTo>
                  <a:pt x="264077" y="69986"/>
                  <a:pt x="260305" y="80888"/>
                  <a:pt x="259110" y="95324"/>
                </a:cubicBezTo>
                <a:lnTo>
                  <a:pt x="211559" y="85502"/>
                </a:lnTo>
                <a:cubicBezTo>
                  <a:pt x="216478" y="55587"/>
                  <a:pt x="226091" y="33858"/>
                  <a:pt x="240398" y="20315"/>
                </a:cubicBezTo>
                <a:cubicBezTo>
                  <a:pt x="254705" y="6772"/>
                  <a:pt x="272738" y="0"/>
                  <a:pt x="294497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66F696B2-D886-4B2D-94CA-0169A280CC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6271052" y="2651678"/>
            <a:ext cx="393502" cy="333970"/>
          </a:xfrm>
          <a:custGeom>
            <a:avLst/>
            <a:gdLst/>
            <a:ahLst/>
            <a:cxnLst/>
            <a:rect l="l" t="t" r="r" b="b"/>
            <a:pathLst>
              <a:path w="393502" h="333970">
                <a:moveTo>
                  <a:pt x="310456" y="95666"/>
                </a:moveTo>
                <a:lnTo>
                  <a:pt x="248841" y="207392"/>
                </a:lnTo>
                <a:lnTo>
                  <a:pt x="310456" y="207392"/>
                </a:ln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16930" y="0"/>
                </a:moveTo>
                <a:lnTo>
                  <a:pt x="360239" y="0"/>
                </a:lnTo>
                <a:lnTo>
                  <a:pt x="360239" y="207392"/>
                </a:lnTo>
                <a:lnTo>
                  <a:pt x="393502" y="207392"/>
                </a:lnTo>
                <a:lnTo>
                  <a:pt x="393502" y="262533"/>
                </a:lnTo>
                <a:lnTo>
                  <a:pt x="360239" y="262533"/>
                </a:lnTo>
                <a:lnTo>
                  <a:pt x="360239" y="328389"/>
                </a:lnTo>
                <a:lnTo>
                  <a:pt x="310456" y="328389"/>
                </a:lnTo>
                <a:lnTo>
                  <a:pt x="310456" y="262533"/>
                </a:lnTo>
                <a:lnTo>
                  <a:pt x="200621" y="262533"/>
                </a:lnTo>
                <a:lnTo>
                  <a:pt x="200621" y="2076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C9F5C0D9-D8E8-40B8-BA84-6F61E3CBC6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71052" y="3836027"/>
            <a:ext cx="390823" cy="333970"/>
          </a:xfrm>
          <a:custGeom>
            <a:avLst/>
            <a:gdLst/>
            <a:ahLst/>
            <a:cxnLst/>
            <a:rect l="l" t="t" r="r" b="b"/>
            <a:pathLst>
              <a:path w="390823" h="333970"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42814" y="5581"/>
                </a:moveTo>
                <a:lnTo>
                  <a:pt x="378768" y="5581"/>
                </a:lnTo>
                <a:lnTo>
                  <a:pt x="378768" y="64294"/>
                </a:lnTo>
                <a:lnTo>
                  <a:pt x="282069" y="64294"/>
                </a:lnTo>
                <a:lnTo>
                  <a:pt x="273698" y="119891"/>
                </a:lnTo>
                <a:cubicBezTo>
                  <a:pt x="285320" y="112889"/>
                  <a:pt x="297093" y="109389"/>
                  <a:pt x="309015" y="109389"/>
                </a:cubicBezTo>
                <a:cubicBezTo>
                  <a:pt x="330174" y="109389"/>
                  <a:pt x="348130" y="117723"/>
                  <a:pt x="362883" y="134392"/>
                </a:cubicBezTo>
                <a:cubicBezTo>
                  <a:pt x="381510" y="155674"/>
                  <a:pt x="390823" y="183728"/>
                  <a:pt x="390823" y="218554"/>
                </a:cubicBezTo>
                <a:cubicBezTo>
                  <a:pt x="390823" y="247278"/>
                  <a:pt x="382898" y="273695"/>
                  <a:pt x="367048" y="297805"/>
                </a:cubicBezTo>
                <a:cubicBezTo>
                  <a:pt x="351198" y="321915"/>
                  <a:pt x="328539" y="333970"/>
                  <a:pt x="299071" y="333970"/>
                </a:cubicBezTo>
                <a:cubicBezTo>
                  <a:pt x="275258" y="333970"/>
                  <a:pt x="255352" y="326194"/>
                  <a:pt x="239353" y="310641"/>
                </a:cubicBezTo>
                <a:cubicBezTo>
                  <a:pt x="223354" y="295089"/>
                  <a:pt x="213718" y="272951"/>
                  <a:pt x="210443" y="244227"/>
                </a:cubicBezTo>
                <a:lnTo>
                  <a:pt x="261789" y="237530"/>
                </a:lnTo>
                <a:cubicBezTo>
                  <a:pt x="263129" y="251817"/>
                  <a:pt x="267519" y="263054"/>
                  <a:pt x="274960" y="271239"/>
                </a:cubicBezTo>
                <a:cubicBezTo>
                  <a:pt x="282402" y="279425"/>
                  <a:pt x="290587" y="283517"/>
                  <a:pt x="299517" y="283517"/>
                </a:cubicBezTo>
                <a:cubicBezTo>
                  <a:pt x="310084" y="283517"/>
                  <a:pt x="319162" y="278281"/>
                  <a:pt x="326753" y="267807"/>
                </a:cubicBezTo>
                <a:cubicBezTo>
                  <a:pt x="334343" y="257333"/>
                  <a:pt x="338138" y="241251"/>
                  <a:pt x="338138" y="219562"/>
                </a:cubicBezTo>
                <a:cubicBezTo>
                  <a:pt x="338138" y="199061"/>
                  <a:pt x="334373" y="183908"/>
                  <a:pt x="326843" y="174103"/>
                </a:cubicBezTo>
                <a:cubicBezTo>
                  <a:pt x="319313" y="164297"/>
                  <a:pt x="309734" y="159395"/>
                  <a:pt x="298104" y="159395"/>
                </a:cubicBezTo>
                <a:cubicBezTo>
                  <a:pt x="283342" y="159395"/>
                  <a:pt x="270072" y="167357"/>
                  <a:pt x="258294" y="183282"/>
                </a:cubicBezTo>
                <a:lnTo>
                  <a:pt x="216471" y="1759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BE980D82-B6D3-4842-A848-08A0BE093D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6271052" y="5020376"/>
            <a:ext cx="389037" cy="333970"/>
          </a:xfrm>
          <a:custGeom>
            <a:avLst/>
            <a:gdLst/>
            <a:ahLst/>
            <a:cxnLst/>
            <a:rect l="l" t="t" r="r" b="b"/>
            <a:pathLst>
              <a:path w="389037" h="333970">
                <a:moveTo>
                  <a:pt x="302754" y="162297"/>
                </a:moveTo>
                <a:cubicBezTo>
                  <a:pt x="292901" y="162297"/>
                  <a:pt x="284541" y="166976"/>
                  <a:pt x="277672" y="176335"/>
                </a:cubicBezTo>
                <a:cubicBezTo>
                  <a:pt x="270804" y="185694"/>
                  <a:pt x="267370" y="199658"/>
                  <a:pt x="267370" y="218226"/>
                </a:cubicBezTo>
                <a:cubicBezTo>
                  <a:pt x="267370" y="238876"/>
                  <a:pt x="271215" y="254660"/>
                  <a:pt x="278904" y="265578"/>
                </a:cubicBezTo>
                <a:cubicBezTo>
                  <a:pt x="286593" y="276496"/>
                  <a:pt x="295364" y="281955"/>
                  <a:pt x="305217" y="281955"/>
                </a:cubicBezTo>
                <a:cubicBezTo>
                  <a:pt x="314772" y="281955"/>
                  <a:pt x="322722" y="277424"/>
                  <a:pt x="329067" y="268363"/>
                </a:cubicBezTo>
                <a:cubicBezTo>
                  <a:pt x="335412" y="259302"/>
                  <a:pt x="338584" y="244447"/>
                  <a:pt x="338584" y="223797"/>
                </a:cubicBezTo>
                <a:cubicBezTo>
                  <a:pt x="338584" y="202405"/>
                  <a:pt x="335150" y="186807"/>
                  <a:pt x="328282" y="177003"/>
                </a:cubicBezTo>
                <a:cubicBezTo>
                  <a:pt x="321414" y="167199"/>
                  <a:pt x="312905" y="162297"/>
                  <a:pt x="302754" y="162297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07679" y="0"/>
                </a:moveTo>
                <a:cubicBezTo>
                  <a:pt x="327499" y="0"/>
                  <a:pt x="344227" y="6716"/>
                  <a:pt x="357862" y="20148"/>
                </a:cubicBezTo>
                <a:cubicBezTo>
                  <a:pt x="371497" y="33579"/>
                  <a:pt x="380177" y="53950"/>
                  <a:pt x="383903" y="81260"/>
                </a:cubicBezTo>
                <a:lnTo>
                  <a:pt x="334120" y="87957"/>
                </a:lnTo>
                <a:cubicBezTo>
                  <a:pt x="331731" y="63698"/>
                  <a:pt x="321953" y="51569"/>
                  <a:pt x="304784" y="51569"/>
                </a:cubicBezTo>
                <a:cubicBezTo>
                  <a:pt x="293587" y="51569"/>
                  <a:pt x="284294" y="57671"/>
                  <a:pt x="276903" y="69875"/>
                </a:cubicBezTo>
                <a:cubicBezTo>
                  <a:pt x="269513" y="82079"/>
                  <a:pt x="264847" y="106710"/>
                  <a:pt x="262905" y="143768"/>
                </a:cubicBezTo>
                <a:cubicBezTo>
                  <a:pt x="269317" y="134541"/>
                  <a:pt x="276473" y="127620"/>
                  <a:pt x="284375" y="123006"/>
                </a:cubicBezTo>
                <a:cubicBezTo>
                  <a:pt x="292277" y="118393"/>
                  <a:pt x="300998" y="116086"/>
                  <a:pt x="310540" y="116086"/>
                </a:cubicBezTo>
                <a:cubicBezTo>
                  <a:pt x="331562" y="116086"/>
                  <a:pt x="349900" y="125861"/>
                  <a:pt x="365555" y="145413"/>
                </a:cubicBezTo>
                <a:cubicBezTo>
                  <a:pt x="381210" y="164964"/>
                  <a:pt x="389037" y="190944"/>
                  <a:pt x="389037" y="223354"/>
                </a:cubicBezTo>
                <a:cubicBezTo>
                  <a:pt x="389037" y="257847"/>
                  <a:pt x="380767" y="284906"/>
                  <a:pt x="364226" y="304532"/>
                </a:cubicBezTo>
                <a:cubicBezTo>
                  <a:pt x="347685" y="324158"/>
                  <a:pt x="327196" y="333970"/>
                  <a:pt x="302758" y="333970"/>
                </a:cubicBezTo>
                <a:cubicBezTo>
                  <a:pt x="275936" y="333970"/>
                  <a:pt x="253696" y="321217"/>
                  <a:pt x="236038" y="295710"/>
                </a:cubicBezTo>
                <a:cubicBezTo>
                  <a:pt x="218380" y="270204"/>
                  <a:pt x="209550" y="227928"/>
                  <a:pt x="209550" y="168883"/>
                </a:cubicBezTo>
                <a:cubicBezTo>
                  <a:pt x="209550" y="108944"/>
                  <a:pt x="218715" y="65813"/>
                  <a:pt x="237044" y="39488"/>
                </a:cubicBezTo>
                <a:cubicBezTo>
                  <a:pt x="255373" y="13163"/>
                  <a:pt x="278918" y="0"/>
                  <a:pt x="307679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5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i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0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76159" y="953297"/>
            <a:ext cx="11403886" cy="824071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D9C6D88-051F-4D7A-B9BA-DE33EF2EC83A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1038225" y="2267736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pSp>
        <p:nvGrpSpPr>
          <p:cNvPr id="9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1038225" y="3212795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1038225" y="4157854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1038225" y="5102913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1038225" y="6047972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6905626" y="2267736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19"/>
          </p:nvPr>
        </p:nvSpPr>
        <p:spPr bwMode="gray">
          <a:xfrm>
            <a:off x="6905626" y="3212795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20"/>
          </p:nvPr>
        </p:nvSpPr>
        <p:spPr bwMode="gray">
          <a:xfrm>
            <a:off x="6905626" y="4157854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21"/>
          </p:nvPr>
        </p:nvSpPr>
        <p:spPr bwMode="gray">
          <a:xfrm>
            <a:off x="6905626" y="5102913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2"/>
          </p:nvPr>
        </p:nvSpPr>
        <p:spPr bwMode="gray">
          <a:xfrm>
            <a:off x="6905626" y="6047972"/>
            <a:ext cx="4874419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C9A46662-8C0B-4BB0-9B96-DC8D4D7206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03651" y="2201070"/>
            <a:ext cx="341263" cy="333970"/>
          </a:xfrm>
          <a:custGeom>
            <a:avLst/>
            <a:gdLst/>
            <a:ahLst/>
            <a:cxnLst/>
            <a:rect l="l" t="t" r="r" b="b"/>
            <a:pathLst>
              <a:path w="341263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9740" y="0"/>
                </a:moveTo>
                <a:lnTo>
                  <a:pt x="341263" y="0"/>
                </a:lnTo>
                <a:lnTo>
                  <a:pt x="341263" y="328389"/>
                </a:lnTo>
                <a:lnTo>
                  <a:pt x="289917" y="328389"/>
                </a:lnTo>
                <a:lnTo>
                  <a:pt x="289917" y="91976"/>
                </a:lnTo>
                <a:cubicBezTo>
                  <a:pt x="270719" y="113556"/>
                  <a:pt x="248543" y="129406"/>
                  <a:pt x="223391" y="139526"/>
                </a:cubicBezTo>
                <a:lnTo>
                  <a:pt x="223391" y="82599"/>
                </a:lnTo>
                <a:cubicBezTo>
                  <a:pt x="237679" y="76811"/>
                  <a:pt x="252487" y="66459"/>
                  <a:pt x="267816" y="51541"/>
                </a:cubicBezTo>
                <a:cubicBezTo>
                  <a:pt x="283146" y="36623"/>
                  <a:pt x="293787" y="19443"/>
                  <a:pt x="299740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B8AAD67A-350A-45F3-8D9D-96A11A0299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03651" y="3148510"/>
            <a:ext cx="383456" cy="333970"/>
          </a:xfrm>
          <a:custGeom>
            <a:avLst/>
            <a:gdLst/>
            <a:ahLst/>
            <a:cxnLst/>
            <a:rect l="l" t="t" r="r" b="b"/>
            <a:pathLst>
              <a:path w="383456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8401" y="0"/>
                </a:moveTo>
                <a:cubicBezTo>
                  <a:pt x="326529" y="0"/>
                  <a:pt x="347737" y="9145"/>
                  <a:pt x="362025" y="27436"/>
                </a:cubicBezTo>
                <a:cubicBezTo>
                  <a:pt x="376312" y="45727"/>
                  <a:pt x="383456" y="66695"/>
                  <a:pt x="383456" y="90340"/>
                </a:cubicBezTo>
                <a:cubicBezTo>
                  <a:pt x="383456" y="103723"/>
                  <a:pt x="381633" y="116697"/>
                  <a:pt x="377986" y="129262"/>
                </a:cubicBezTo>
                <a:cubicBezTo>
                  <a:pt x="374340" y="141828"/>
                  <a:pt x="368722" y="154468"/>
                  <a:pt x="361132" y="167182"/>
                </a:cubicBezTo>
                <a:cubicBezTo>
                  <a:pt x="353541" y="179896"/>
                  <a:pt x="340891" y="196143"/>
                  <a:pt x="323181" y="215920"/>
                </a:cubicBezTo>
                <a:cubicBezTo>
                  <a:pt x="306661" y="234508"/>
                  <a:pt x="296205" y="246776"/>
                  <a:pt x="291815" y="252724"/>
                </a:cubicBezTo>
                <a:cubicBezTo>
                  <a:pt x="287425" y="258672"/>
                  <a:pt x="283890" y="264472"/>
                  <a:pt x="281211" y="270123"/>
                </a:cubicBezTo>
                <a:lnTo>
                  <a:pt x="383456" y="270123"/>
                </a:lnTo>
                <a:lnTo>
                  <a:pt x="383456" y="328389"/>
                </a:lnTo>
                <a:lnTo>
                  <a:pt x="203076" y="328389"/>
                </a:lnTo>
                <a:cubicBezTo>
                  <a:pt x="205011" y="306381"/>
                  <a:pt x="210927" y="285450"/>
                  <a:pt x="220824" y="265597"/>
                </a:cubicBezTo>
                <a:cubicBezTo>
                  <a:pt x="230721" y="245744"/>
                  <a:pt x="249957" y="219683"/>
                  <a:pt x="278532" y="187415"/>
                </a:cubicBezTo>
                <a:cubicBezTo>
                  <a:pt x="301154" y="161689"/>
                  <a:pt x="315069" y="144290"/>
                  <a:pt x="320278" y="135218"/>
                </a:cubicBezTo>
                <a:cubicBezTo>
                  <a:pt x="328017" y="121982"/>
                  <a:pt x="331887" y="108672"/>
                  <a:pt x="331887" y="95289"/>
                </a:cubicBezTo>
                <a:cubicBezTo>
                  <a:pt x="331887" y="81014"/>
                  <a:pt x="328687" y="70232"/>
                  <a:pt x="322288" y="62945"/>
                </a:cubicBezTo>
                <a:cubicBezTo>
                  <a:pt x="315888" y="55659"/>
                  <a:pt x="307479" y="52015"/>
                  <a:pt x="297061" y="52015"/>
                </a:cubicBezTo>
                <a:cubicBezTo>
                  <a:pt x="274290" y="52015"/>
                  <a:pt x="262012" y="69056"/>
                  <a:pt x="260226" y="103138"/>
                </a:cubicBezTo>
                <a:lnTo>
                  <a:pt x="209104" y="96887"/>
                </a:lnTo>
                <a:cubicBezTo>
                  <a:pt x="212229" y="63549"/>
                  <a:pt x="221494" y="39067"/>
                  <a:pt x="236897" y="23440"/>
                </a:cubicBezTo>
                <a:cubicBezTo>
                  <a:pt x="252301" y="7813"/>
                  <a:pt x="272802" y="0"/>
                  <a:pt x="298401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26A0A674-A771-47CE-95E1-4F2AD0E6968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03651" y="4091188"/>
            <a:ext cx="386358" cy="333970"/>
          </a:xfrm>
          <a:custGeom>
            <a:avLst/>
            <a:gdLst/>
            <a:ahLst/>
            <a:cxnLst/>
            <a:rect l="l" t="t" r="r" b="b"/>
            <a:pathLst>
              <a:path w="386358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4497" y="0"/>
                </a:moveTo>
                <a:cubicBezTo>
                  <a:pt x="318938" y="0"/>
                  <a:pt x="338349" y="8694"/>
                  <a:pt x="352730" y="26081"/>
                </a:cubicBezTo>
                <a:cubicBezTo>
                  <a:pt x="367112" y="43468"/>
                  <a:pt x="374303" y="62714"/>
                  <a:pt x="374303" y="83817"/>
                </a:cubicBezTo>
                <a:cubicBezTo>
                  <a:pt x="374303" y="98084"/>
                  <a:pt x="371066" y="110938"/>
                  <a:pt x="364592" y="122380"/>
                </a:cubicBezTo>
                <a:cubicBezTo>
                  <a:pt x="358118" y="133823"/>
                  <a:pt x="348407" y="143854"/>
                  <a:pt x="335459" y="152474"/>
                </a:cubicBezTo>
                <a:cubicBezTo>
                  <a:pt x="350490" y="156493"/>
                  <a:pt x="362732" y="165348"/>
                  <a:pt x="372182" y="179040"/>
                </a:cubicBezTo>
                <a:cubicBezTo>
                  <a:pt x="381633" y="192732"/>
                  <a:pt x="386358" y="209848"/>
                  <a:pt x="386358" y="230386"/>
                </a:cubicBezTo>
                <a:cubicBezTo>
                  <a:pt x="386358" y="260300"/>
                  <a:pt x="377455" y="285043"/>
                  <a:pt x="359647" y="304614"/>
                </a:cubicBezTo>
                <a:cubicBezTo>
                  <a:pt x="341840" y="324185"/>
                  <a:pt x="320643" y="333970"/>
                  <a:pt x="296057" y="333970"/>
                </a:cubicBezTo>
                <a:cubicBezTo>
                  <a:pt x="272512" y="333970"/>
                  <a:pt x="252580" y="325730"/>
                  <a:pt x="236263" y="309250"/>
                </a:cubicBezTo>
                <a:cubicBezTo>
                  <a:pt x="219945" y="292769"/>
                  <a:pt x="210446" y="270277"/>
                  <a:pt x="207764" y="241771"/>
                </a:cubicBezTo>
                <a:lnTo>
                  <a:pt x="257547" y="234404"/>
                </a:lnTo>
                <a:cubicBezTo>
                  <a:pt x="258891" y="249810"/>
                  <a:pt x="263146" y="261587"/>
                  <a:pt x="270310" y="269734"/>
                </a:cubicBezTo>
                <a:cubicBezTo>
                  <a:pt x="277475" y="277881"/>
                  <a:pt x="285908" y="281955"/>
                  <a:pt x="295610" y="281955"/>
                </a:cubicBezTo>
                <a:cubicBezTo>
                  <a:pt x="306207" y="281955"/>
                  <a:pt x="315163" y="277118"/>
                  <a:pt x="322478" y="267444"/>
                </a:cubicBezTo>
                <a:cubicBezTo>
                  <a:pt x="329792" y="257770"/>
                  <a:pt x="333450" y="244376"/>
                  <a:pt x="333450" y="227261"/>
                </a:cubicBezTo>
                <a:cubicBezTo>
                  <a:pt x="333450" y="211336"/>
                  <a:pt x="329939" y="198834"/>
                  <a:pt x="322917" y="189756"/>
                </a:cubicBezTo>
                <a:cubicBezTo>
                  <a:pt x="315895" y="180677"/>
                  <a:pt x="307380" y="176138"/>
                  <a:pt x="297372" y="176138"/>
                </a:cubicBezTo>
                <a:cubicBezTo>
                  <a:pt x="290800" y="176138"/>
                  <a:pt x="282957" y="177701"/>
                  <a:pt x="273844" y="180826"/>
                </a:cubicBezTo>
                <a:lnTo>
                  <a:pt x="279425" y="129704"/>
                </a:lnTo>
                <a:cubicBezTo>
                  <a:pt x="292741" y="130001"/>
                  <a:pt x="303288" y="126440"/>
                  <a:pt x="311066" y="119019"/>
                </a:cubicBezTo>
                <a:cubicBezTo>
                  <a:pt x="318696" y="111599"/>
                  <a:pt x="322511" y="101136"/>
                  <a:pt x="322511" y="87630"/>
                </a:cubicBezTo>
                <a:cubicBezTo>
                  <a:pt x="322511" y="76351"/>
                  <a:pt x="319748" y="67521"/>
                  <a:pt x="314221" y="61140"/>
                </a:cubicBezTo>
                <a:cubicBezTo>
                  <a:pt x="308695" y="54759"/>
                  <a:pt x="301600" y="51569"/>
                  <a:pt x="292938" y="51569"/>
                </a:cubicBezTo>
                <a:cubicBezTo>
                  <a:pt x="284276" y="51569"/>
                  <a:pt x="276771" y="55252"/>
                  <a:pt x="270424" y="62619"/>
                </a:cubicBezTo>
                <a:cubicBezTo>
                  <a:pt x="264077" y="69986"/>
                  <a:pt x="260305" y="80888"/>
                  <a:pt x="259110" y="95324"/>
                </a:cubicBezTo>
                <a:lnTo>
                  <a:pt x="211559" y="85502"/>
                </a:lnTo>
                <a:cubicBezTo>
                  <a:pt x="216478" y="55587"/>
                  <a:pt x="226091" y="33858"/>
                  <a:pt x="240398" y="20315"/>
                </a:cubicBezTo>
                <a:cubicBezTo>
                  <a:pt x="254705" y="6772"/>
                  <a:pt x="272738" y="0"/>
                  <a:pt x="294497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4D1CB562-7B01-4AEF-A8E1-B188FD7377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03651" y="5041009"/>
            <a:ext cx="393502" cy="333970"/>
          </a:xfrm>
          <a:custGeom>
            <a:avLst/>
            <a:gdLst/>
            <a:ahLst/>
            <a:cxnLst/>
            <a:rect l="l" t="t" r="r" b="b"/>
            <a:pathLst>
              <a:path w="393502" h="333970">
                <a:moveTo>
                  <a:pt x="310456" y="95666"/>
                </a:moveTo>
                <a:lnTo>
                  <a:pt x="248841" y="207392"/>
                </a:lnTo>
                <a:lnTo>
                  <a:pt x="310456" y="207392"/>
                </a:ln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16930" y="0"/>
                </a:moveTo>
                <a:lnTo>
                  <a:pt x="360239" y="0"/>
                </a:lnTo>
                <a:lnTo>
                  <a:pt x="360239" y="207392"/>
                </a:lnTo>
                <a:lnTo>
                  <a:pt x="393502" y="207392"/>
                </a:lnTo>
                <a:lnTo>
                  <a:pt x="393502" y="262533"/>
                </a:lnTo>
                <a:lnTo>
                  <a:pt x="360239" y="262533"/>
                </a:lnTo>
                <a:lnTo>
                  <a:pt x="360239" y="328389"/>
                </a:lnTo>
                <a:lnTo>
                  <a:pt x="310456" y="328389"/>
                </a:lnTo>
                <a:lnTo>
                  <a:pt x="310456" y="262533"/>
                </a:lnTo>
                <a:lnTo>
                  <a:pt x="200621" y="262533"/>
                </a:lnTo>
                <a:lnTo>
                  <a:pt x="200621" y="2076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B770C46D-3075-4D03-AD99-F901E88727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403651" y="5984380"/>
            <a:ext cx="390823" cy="333970"/>
          </a:xfrm>
          <a:custGeom>
            <a:avLst/>
            <a:gdLst/>
            <a:ahLst/>
            <a:cxnLst/>
            <a:rect l="l" t="t" r="r" b="b"/>
            <a:pathLst>
              <a:path w="390823" h="333970"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42814" y="5581"/>
                </a:moveTo>
                <a:lnTo>
                  <a:pt x="378768" y="5581"/>
                </a:lnTo>
                <a:lnTo>
                  <a:pt x="378768" y="64294"/>
                </a:lnTo>
                <a:lnTo>
                  <a:pt x="282069" y="64294"/>
                </a:lnTo>
                <a:lnTo>
                  <a:pt x="273698" y="119891"/>
                </a:lnTo>
                <a:cubicBezTo>
                  <a:pt x="285320" y="112889"/>
                  <a:pt x="297093" y="109389"/>
                  <a:pt x="309015" y="109389"/>
                </a:cubicBezTo>
                <a:cubicBezTo>
                  <a:pt x="330174" y="109389"/>
                  <a:pt x="348130" y="117723"/>
                  <a:pt x="362883" y="134392"/>
                </a:cubicBezTo>
                <a:cubicBezTo>
                  <a:pt x="381510" y="155674"/>
                  <a:pt x="390823" y="183728"/>
                  <a:pt x="390823" y="218554"/>
                </a:cubicBezTo>
                <a:cubicBezTo>
                  <a:pt x="390823" y="247278"/>
                  <a:pt x="382898" y="273695"/>
                  <a:pt x="367048" y="297805"/>
                </a:cubicBezTo>
                <a:cubicBezTo>
                  <a:pt x="351198" y="321915"/>
                  <a:pt x="328539" y="333970"/>
                  <a:pt x="299071" y="333970"/>
                </a:cubicBezTo>
                <a:cubicBezTo>
                  <a:pt x="275258" y="333970"/>
                  <a:pt x="255352" y="326194"/>
                  <a:pt x="239353" y="310641"/>
                </a:cubicBezTo>
                <a:cubicBezTo>
                  <a:pt x="223354" y="295089"/>
                  <a:pt x="213718" y="272951"/>
                  <a:pt x="210443" y="244227"/>
                </a:cubicBezTo>
                <a:lnTo>
                  <a:pt x="261789" y="237530"/>
                </a:lnTo>
                <a:cubicBezTo>
                  <a:pt x="263129" y="251817"/>
                  <a:pt x="267519" y="263054"/>
                  <a:pt x="274960" y="271239"/>
                </a:cubicBezTo>
                <a:cubicBezTo>
                  <a:pt x="282402" y="279425"/>
                  <a:pt x="290587" y="283517"/>
                  <a:pt x="299517" y="283517"/>
                </a:cubicBezTo>
                <a:cubicBezTo>
                  <a:pt x="310084" y="283517"/>
                  <a:pt x="319162" y="278281"/>
                  <a:pt x="326753" y="267807"/>
                </a:cubicBezTo>
                <a:cubicBezTo>
                  <a:pt x="334343" y="257333"/>
                  <a:pt x="338138" y="241251"/>
                  <a:pt x="338138" y="219562"/>
                </a:cubicBezTo>
                <a:cubicBezTo>
                  <a:pt x="338138" y="199061"/>
                  <a:pt x="334373" y="183908"/>
                  <a:pt x="326843" y="174103"/>
                </a:cubicBezTo>
                <a:cubicBezTo>
                  <a:pt x="319313" y="164297"/>
                  <a:pt x="309734" y="159395"/>
                  <a:pt x="298104" y="159395"/>
                </a:cubicBezTo>
                <a:cubicBezTo>
                  <a:pt x="283342" y="159395"/>
                  <a:pt x="270072" y="167357"/>
                  <a:pt x="258294" y="183282"/>
                </a:cubicBezTo>
                <a:lnTo>
                  <a:pt x="216471" y="1759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FC7204A5-A866-4DB5-83D0-DCC88EAFD20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271052" y="2201070"/>
            <a:ext cx="389037" cy="333970"/>
          </a:xfrm>
          <a:custGeom>
            <a:avLst/>
            <a:gdLst/>
            <a:ahLst/>
            <a:cxnLst/>
            <a:rect l="l" t="t" r="r" b="b"/>
            <a:pathLst>
              <a:path w="389037" h="333970">
                <a:moveTo>
                  <a:pt x="302754" y="162297"/>
                </a:moveTo>
                <a:cubicBezTo>
                  <a:pt x="292901" y="162297"/>
                  <a:pt x="284541" y="166976"/>
                  <a:pt x="277672" y="176335"/>
                </a:cubicBezTo>
                <a:cubicBezTo>
                  <a:pt x="270804" y="185694"/>
                  <a:pt x="267370" y="199658"/>
                  <a:pt x="267370" y="218226"/>
                </a:cubicBezTo>
                <a:cubicBezTo>
                  <a:pt x="267370" y="238876"/>
                  <a:pt x="271215" y="254660"/>
                  <a:pt x="278904" y="265578"/>
                </a:cubicBezTo>
                <a:cubicBezTo>
                  <a:pt x="286593" y="276496"/>
                  <a:pt x="295364" y="281955"/>
                  <a:pt x="305217" y="281955"/>
                </a:cubicBezTo>
                <a:cubicBezTo>
                  <a:pt x="314772" y="281955"/>
                  <a:pt x="322722" y="277424"/>
                  <a:pt x="329067" y="268363"/>
                </a:cubicBezTo>
                <a:cubicBezTo>
                  <a:pt x="335412" y="259302"/>
                  <a:pt x="338584" y="244447"/>
                  <a:pt x="338584" y="223797"/>
                </a:cubicBezTo>
                <a:cubicBezTo>
                  <a:pt x="338584" y="202405"/>
                  <a:pt x="335150" y="186807"/>
                  <a:pt x="328282" y="177003"/>
                </a:cubicBezTo>
                <a:cubicBezTo>
                  <a:pt x="321414" y="167199"/>
                  <a:pt x="312905" y="162297"/>
                  <a:pt x="302754" y="162297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07679" y="0"/>
                </a:moveTo>
                <a:cubicBezTo>
                  <a:pt x="327499" y="0"/>
                  <a:pt x="344227" y="6716"/>
                  <a:pt x="357862" y="20148"/>
                </a:cubicBezTo>
                <a:cubicBezTo>
                  <a:pt x="371497" y="33579"/>
                  <a:pt x="380177" y="53950"/>
                  <a:pt x="383903" y="81260"/>
                </a:cubicBezTo>
                <a:lnTo>
                  <a:pt x="334120" y="87957"/>
                </a:lnTo>
                <a:cubicBezTo>
                  <a:pt x="331731" y="63698"/>
                  <a:pt x="321953" y="51569"/>
                  <a:pt x="304784" y="51569"/>
                </a:cubicBezTo>
                <a:cubicBezTo>
                  <a:pt x="293587" y="51569"/>
                  <a:pt x="284294" y="57671"/>
                  <a:pt x="276903" y="69875"/>
                </a:cubicBezTo>
                <a:cubicBezTo>
                  <a:pt x="269513" y="82079"/>
                  <a:pt x="264847" y="106710"/>
                  <a:pt x="262905" y="143768"/>
                </a:cubicBezTo>
                <a:cubicBezTo>
                  <a:pt x="269317" y="134541"/>
                  <a:pt x="276473" y="127620"/>
                  <a:pt x="284375" y="123006"/>
                </a:cubicBezTo>
                <a:cubicBezTo>
                  <a:pt x="292277" y="118393"/>
                  <a:pt x="300998" y="116086"/>
                  <a:pt x="310540" y="116086"/>
                </a:cubicBezTo>
                <a:cubicBezTo>
                  <a:pt x="331562" y="116086"/>
                  <a:pt x="349900" y="125861"/>
                  <a:pt x="365555" y="145413"/>
                </a:cubicBezTo>
                <a:cubicBezTo>
                  <a:pt x="381210" y="164964"/>
                  <a:pt x="389037" y="190944"/>
                  <a:pt x="389037" y="223354"/>
                </a:cubicBezTo>
                <a:cubicBezTo>
                  <a:pt x="389037" y="257847"/>
                  <a:pt x="380767" y="284906"/>
                  <a:pt x="364226" y="304532"/>
                </a:cubicBezTo>
                <a:cubicBezTo>
                  <a:pt x="347685" y="324158"/>
                  <a:pt x="327196" y="333970"/>
                  <a:pt x="302758" y="333970"/>
                </a:cubicBezTo>
                <a:cubicBezTo>
                  <a:pt x="275936" y="333970"/>
                  <a:pt x="253696" y="321217"/>
                  <a:pt x="236038" y="295710"/>
                </a:cubicBezTo>
                <a:cubicBezTo>
                  <a:pt x="218380" y="270204"/>
                  <a:pt x="209550" y="227928"/>
                  <a:pt x="209550" y="168883"/>
                </a:cubicBezTo>
                <a:cubicBezTo>
                  <a:pt x="209550" y="108944"/>
                  <a:pt x="218715" y="65813"/>
                  <a:pt x="237044" y="39488"/>
                </a:cubicBezTo>
                <a:cubicBezTo>
                  <a:pt x="255373" y="13163"/>
                  <a:pt x="278918" y="0"/>
                  <a:pt x="307679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F9E864D2-222E-49CC-8CBA-41F778B05B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6271053" y="3150717"/>
            <a:ext cx="385465" cy="333970"/>
          </a:xfrm>
          <a:custGeom>
            <a:avLst/>
            <a:gdLst/>
            <a:ahLst/>
            <a:cxnLst/>
            <a:rect l="l" t="t" r="r" b="b"/>
            <a:pathLst>
              <a:path w="385465" h="333970"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09550" y="5581"/>
                </a:moveTo>
                <a:lnTo>
                  <a:pt x="385465" y="5581"/>
                </a:lnTo>
                <a:lnTo>
                  <a:pt x="385465" y="51122"/>
                </a:lnTo>
                <a:cubicBezTo>
                  <a:pt x="371029" y="68535"/>
                  <a:pt x="356407" y="93278"/>
                  <a:pt x="341598" y="125350"/>
                </a:cubicBezTo>
                <a:cubicBezTo>
                  <a:pt x="326790" y="157423"/>
                  <a:pt x="315330" y="191802"/>
                  <a:pt x="307219" y="228488"/>
                </a:cubicBezTo>
                <a:cubicBezTo>
                  <a:pt x="299108" y="265174"/>
                  <a:pt x="295052" y="298475"/>
                  <a:pt x="295052" y="328389"/>
                </a:cubicBezTo>
                <a:lnTo>
                  <a:pt x="245492" y="328389"/>
                </a:lnTo>
                <a:cubicBezTo>
                  <a:pt x="246683" y="281955"/>
                  <a:pt x="254422" y="235595"/>
                  <a:pt x="268710" y="189309"/>
                </a:cubicBezTo>
                <a:cubicBezTo>
                  <a:pt x="282997" y="143024"/>
                  <a:pt x="302270" y="101203"/>
                  <a:pt x="326529" y="63847"/>
                </a:cubicBezTo>
                <a:lnTo>
                  <a:pt x="209550" y="63847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1448238E-E210-4449-B926-F3C11B6359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6271053" y="4095776"/>
            <a:ext cx="385689" cy="333970"/>
          </a:xfrm>
          <a:custGeom>
            <a:avLst/>
            <a:gdLst/>
            <a:ahLst/>
            <a:cxnLst/>
            <a:rect l="l" t="t" r="r" b="b"/>
            <a:pathLst>
              <a:path w="385689" h="333970">
                <a:moveTo>
                  <a:pt x="296950" y="178594"/>
                </a:moveTo>
                <a:cubicBezTo>
                  <a:pt x="286502" y="178594"/>
                  <a:pt x="277657" y="183160"/>
                  <a:pt x="270417" y="192293"/>
                </a:cubicBezTo>
                <a:cubicBezTo>
                  <a:pt x="263177" y="201427"/>
                  <a:pt x="259557" y="213567"/>
                  <a:pt x="259557" y="228715"/>
                </a:cubicBezTo>
                <a:cubicBezTo>
                  <a:pt x="259557" y="246240"/>
                  <a:pt x="263288" y="259754"/>
                  <a:pt x="270752" y="269260"/>
                </a:cubicBezTo>
                <a:cubicBezTo>
                  <a:pt x="278215" y="278765"/>
                  <a:pt x="287171" y="283518"/>
                  <a:pt x="297619" y="283518"/>
                </a:cubicBezTo>
                <a:cubicBezTo>
                  <a:pt x="308070" y="283518"/>
                  <a:pt x="316840" y="278988"/>
                  <a:pt x="323931" y="269929"/>
                </a:cubicBezTo>
                <a:cubicBezTo>
                  <a:pt x="331021" y="260871"/>
                  <a:pt x="334566" y="247281"/>
                  <a:pt x="334566" y="229162"/>
                </a:cubicBezTo>
                <a:cubicBezTo>
                  <a:pt x="334566" y="213567"/>
                  <a:pt x="330946" y="201241"/>
                  <a:pt x="323706" y="192182"/>
                </a:cubicBezTo>
                <a:cubicBezTo>
                  <a:pt x="316465" y="183123"/>
                  <a:pt x="307547" y="178594"/>
                  <a:pt x="296950" y="178594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97061" y="49783"/>
                </a:moveTo>
                <a:cubicBezTo>
                  <a:pt x="287536" y="49783"/>
                  <a:pt x="279723" y="53223"/>
                  <a:pt x="273621" y="60104"/>
                </a:cubicBezTo>
                <a:cubicBezTo>
                  <a:pt x="267519" y="66985"/>
                  <a:pt x="264468" y="76494"/>
                  <a:pt x="264468" y="88631"/>
                </a:cubicBezTo>
                <a:cubicBezTo>
                  <a:pt x="264468" y="101355"/>
                  <a:pt x="267482" y="111122"/>
                  <a:pt x="273509" y="117929"/>
                </a:cubicBezTo>
                <a:cubicBezTo>
                  <a:pt x="279537" y="124737"/>
                  <a:pt x="287164" y="128141"/>
                  <a:pt x="296392" y="128141"/>
                </a:cubicBezTo>
                <a:cubicBezTo>
                  <a:pt x="305768" y="128141"/>
                  <a:pt x="313507" y="124737"/>
                  <a:pt x="319609" y="117929"/>
                </a:cubicBezTo>
                <a:cubicBezTo>
                  <a:pt x="325711" y="111122"/>
                  <a:pt x="328762" y="101355"/>
                  <a:pt x="328762" y="88631"/>
                </a:cubicBezTo>
                <a:cubicBezTo>
                  <a:pt x="328762" y="76348"/>
                  <a:pt x="325748" y="66802"/>
                  <a:pt x="319720" y="59994"/>
                </a:cubicBezTo>
                <a:cubicBezTo>
                  <a:pt x="313693" y="53187"/>
                  <a:pt x="306140" y="49783"/>
                  <a:pt x="297061" y="49783"/>
                </a:cubicBezTo>
                <a:close/>
                <a:moveTo>
                  <a:pt x="296615" y="0"/>
                </a:moveTo>
                <a:cubicBezTo>
                  <a:pt x="322809" y="0"/>
                  <a:pt x="342752" y="8130"/>
                  <a:pt x="356444" y="24389"/>
                </a:cubicBezTo>
                <a:cubicBezTo>
                  <a:pt x="370136" y="40649"/>
                  <a:pt x="376982" y="60436"/>
                  <a:pt x="376982" y="83751"/>
                </a:cubicBezTo>
                <a:cubicBezTo>
                  <a:pt x="376982" y="99638"/>
                  <a:pt x="373671" y="113411"/>
                  <a:pt x="367048" y="125068"/>
                </a:cubicBezTo>
                <a:cubicBezTo>
                  <a:pt x="360425" y="136725"/>
                  <a:pt x="351384" y="145598"/>
                  <a:pt x="339924" y="151686"/>
                </a:cubicBezTo>
                <a:cubicBezTo>
                  <a:pt x="355253" y="159123"/>
                  <a:pt x="366713" y="169572"/>
                  <a:pt x="374303" y="183034"/>
                </a:cubicBezTo>
                <a:cubicBezTo>
                  <a:pt x="381893" y="196496"/>
                  <a:pt x="385689" y="213044"/>
                  <a:pt x="385689" y="232678"/>
                </a:cubicBezTo>
                <a:cubicBezTo>
                  <a:pt x="385689" y="252907"/>
                  <a:pt x="381931" y="270756"/>
                  <a:pt x="374415" y="286224"/>
                </a:cubicBezTo>
                <a:cubicBezTo>
                  <a:pt x="366899" y="301693"/>
                  <a:pt x="356518" y="313518"/>
                  <a:pt x="343272" y="321699"/>
                </a:cubicBezTo>
                <a:cubicBezTo>
                  <a:pt x="330027" y="329880"/>
                  <a:pt x="315144" y="333970"/>
                  <a:pt x="298624" y="333970"/>
                </a:cubicBezTo>
                <a:cubicBezTo>
                  <a:pt x="272728" y="333970"/>
                  <a:pt x="251334" y="325009"/>
                  <a:pt x="234442" y="307085"/>
                </a:cubicBezTo>
                <a:cubicBezTo>
                  <a:pt x="217550" y="289162"/>
                  <a:pt x="209104" y="265028"/>
                  <a:pt x="209104" y="234683"/>
                </a:cubicBezTo>
                <a:cubicBezTo>
                  <a:pt x="209104" y="215050"/>
                  <a:pt x="212957" y="198168"/>
                  <a:pt x="220662" y="184037"/>
                </a:cubicBezTo>
                <a:cubicBezTo>
                  <a:pt x="228367" y="169906"/>
                  <a:pt x="239406" y="159123"/>
                  <a:pt x="253777" y="151686"/>
                </a:cubicBezTo>
                <a:cubicBezTo>
                  <a:pt x="241192" y="145152"/>
                  <a:pt x="231716" y="136242"/>
                  <a:pt x="225350" y="124956"/>
                </a:cubicBezTo>
                <a:cubicBezTo>
                  <a:pt x="218984" y="113671"/>
                  <a:pt x="215801" y="100085"/>
                  <a:pt x="215801" y="84197"/>
                </a:cubicBezTo>
                <a:cubicBezTo>
                  <a:pt x="215801" y="58506"/>
                  <a:pt x="223094" y="38050"/>
                  <a:pt x="237679" y="22830"/>
                </a:cubicBezTo>
                <a:cubicBezTo>
                  <a:pt x="252264" y="7610"/>
                  <a:pt x="271909" y="0"/>
                  <a:pt x="296615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C0BA7610-C427-4775-8FB2-C799E0736AD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6271052" y="5040835"/>
            <a:ext cx="384796" cy="333970"/>
          </a:xfrm>
          <a:custGeom>
            <a:avLst/>
            <a:gdLst/>
            <a:ahLst/>
            <a:cxnLst/>
            <a:rect l="l" t="t" r="r" b="b"/>
            <a:pathLst>
              <a:path w="384796" h="333970">
                <a:moveTo>
                  <a:pt x="289248" y="52015"/>
                </a:moveTo>
                <a:cubicBezTo>
                  <a:pt x="279723" y="52015"/>
                  <a:pt x="271798" y="56546"/>
                  <a:pt x="265473" y="65607"/>
                </a:cubicBezTo>
                <a:cubicBezTo>
                  <a:pt x="259147" y="74668"/>
                  <a:pt x="255985" y="89747"/>
                  <a:pt x="255985" y="110843"/>
                </a:cubicBezTo>
                <a:cubicBezTo>
                  <a:pt x="255985" y="131937"/>
                  <a:pt x="259445" y="147386"/>
                  <a:pt x="266366" y="157190"/>
                </a:cubicBezTo>
                <a:cubicBezTo>
                  <a:pt x="273286" y="166994"/>
                  <a:pt x="281806" y="171896"/>
                  <a:pt x="291927" y="171896"/>
                </a:cubicBezTo>
                <a:cubicBezTo>
                  <a:pt x="301601" y="171896"/>
                  <a:pt x="309898" y="167217"/>
                  <a:pt x="316818" y="157858"/>
                </a:cubicBezTo>
                <a:cubicBezTo>
                  <a:pt x="323739" y="148500"/>
                  <a:pt x="327199" y="134462"/>
                  <a:pt x="327199" y="115744"/>
                </a:cubicBezTo>
                <a:cubicBezTo>
                  <a:pt x="327199" y="95243"/>
                  <a:pt x="323330" y="79496"/>
                  <a:pt x="315590" y="68504"/>
                </a:cubicBezTo>
                <a:cubicBezTo>
                  <a:pt x="307851" y="57512"/>
                  <a:pt x="299071" y="52015"/>
                  <a:pt x="289248" y="52015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91480" y="0"/>
                </a:moveTo>
                <a:cubicBezTo>
                  <a:pt x="318567" y="0"/>
                  <a:pt x="340891" y="12745"/>
                  <a:pt x="358453" y="38235"/>
                </a:cubicBezTo>
                <a:cubicBezTo>
                  <a:pt x="376015" y="63726"/>
                  <a:pt x="384796" y="105974"/>
                  <a:pt x="384796" y="164979"/>
                </a:cubicBezTo>
                <a:cubicBezTo>
                  <a:pt x="384796" y="225025"/>
                  <a:pt x="375643" y="268201"/>
                  <a:pt x="357337" y="294509"/>
                </a:cubicBezTo>
                <a:cubicBezTo>
                  <a:pt x="339031" y="320816"/>
                  <a:pt x="315293" y="333970"/>
                  <a:pt x="286122" y="333970"/>
                </a:cubicBezTo>
                <a:cubicBezTo>
                  <a:pt x="265882" y="333970"/>
                  <a:pt x="249176" y="327310"/>
                  <a:pt x="236005" y="313990"/>
                </a:cubicBezTo>
                <a:cubicBezTo>
                  <a:pt x="222833" y="300670"/>
                  <a:pt x="214387" y="280169"/>
                  <a:pt x="210667" y="252487"/>
                </a:cubicBezTo>
                <a:lnTo>
                  <a:pt x="260450" y="245790"/>
                </a:lnTo>
                <a:cubicBezTo>
                  <a:pt x="262831" y="270049"/>
                  <a:pt x="272505" y="282178"/>
                  <a:pt x="289471" y="282178"/>
                </a:cubicBezTo>
                <a:cubicBezTo>
                  <a:pt x="300931" y="282178"/>
                  <a:pt x="310307" y="276134"/>
                  <a:pt x="317600" y="264047"/>
                </a:cubicBezTo>
                <a:cubicBezTo>
                  <a:pt x="324892" y="251959"/>
                  <a:pt x="329580" y="227419"/>
                  <a:pt x="331664" y="190426"/>
                </a:cubicBezTo>
                <a:cubicBezTo>
                  <a:pt x="325264" y="199504"/>
                  <a:pt x="318046" y="206350"/>
                  <a:pt x="310009" y="210964"/>
                </a:cubicBezTo>
                <a:cubicBezTo>
                  <a:pt x="301973" y="215578"/>
                  <a:pt x="293043" y="217884"/>
                  <a:pt x="283220" y="217884"/>
                </a:cubicBezTo>
                <a:cubicBezTo>
                  <a:pt x="262831" y="217884"/>
                  <a:pt x="244785" y="208146"/>
                  <a:pt x="229084" y="188669"/>
                </a:cubicBezTo>
                <a:cubicBezTo>
                  <a:pt x="213383" y="169193"/>
                  <a:pt x="205532" y="143323"/>
                  <a:pt x="205532" y="111059"/>
                </a:cubicBezTo>
                <a:cubicBezTo>
                  <a:pt x="205532" y="76569"/>
                  <a:pt x="213792" y="49436"/>
                  <a:pt x="230312" y="29662"/>
                </a:cubicBezTo>
                <a:cubicBezTo>
                  <a:pt x="246832" y="9887"/>
                  <a:pt x="267221" y="0"/>
                  <a:pt x="291480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9C4E65AB-7424-402A-8045-7D4C428695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6284893" y="5985894"/>
            <a:ext cx="370062" cy="333970"/>
          </a:xfrm>
          <a:custGeom>
            <a:avLst/>
            <a:gdLst/>
            <a:ahLst/>
            <a:cxnLst/>
            <a:rect l="l" t="t" r="r" b="b"/>
            <a:pathLst>
              <a:path w="370062" h="333970">
                <a:moveTo>
                  <a:pt x="282886" y="52015"/>
                </a:moveTo>
                <a:cubicBezTo>
                  <a:pt x="272730" y="52015"/>
                  <a:pt x="264629" y="58706"/>
                  <a:pt x="258582" y="72088"/>
                </a:cubicBezTo>
                <a:cubicBezTo>
                  <a:pt x="252534" y="85470"/>
                  <a:pt x="249511" y="117139"/>
                  <a:pt x="249511" y="167097"/>
                </a:cubicBezTo>
                <a:cubicBezTo>
                  <a:pt x="249511" y="217054"/>
                  <a:pt x="252534" y="248687"/>
                  <a:pt x="258582" y="261994"/>
                </a:cubicBezTo>
                <a:cubicBezTo>
                  <a:pt x="264629" y="275301"/>
                  <a:pt x="272730" y="281955"/>
                  <a:pt x="282886" y="281955"/>
                </a:cubicBezTo>
                <a:cubicBezTo>
                  <a:pt x="293190" y="281955"/>
                  <a:pt x="301328" y="275264"/>
                  <a:pt x="307301" y="261882"/>
                </a:cubicBezTo>
                <a:cubicBezTo>
                  <a:pt x="313274" y="248501"/>
                  <a:pt x="316260" y="216905"/>
                  <a:pt x="316260" y="167097"/>
                </a:cubicBezTo>
                <a:cubicBezTo>
                  <a:pt x="316260" y="117139"/>
                  <a:pt x="313274" y="85470"/>
                  <a:pt x="307301" y="72088"/>
                </a:cubicBezTo>
                <a:cubicBezTo>
                  <a:pt x="301328" y="58706"/>
                  <a:pt x="293190" y="52015"/>
                  <a:pt x="282886" y="52015"/>
                </a:cubicBezTo>
                <a:close/>
                <a:moveTo>
                  <a:pt x="282774" y="0"/>
                </a:moveTo>
                <a:cubicBezTo>
                  <a:pt x="308819" y="0"/>
                  <a:pt x="329878" y="12382"/>
                  <a:pt x="345951" y="37145"/>
                </a:cubicBezTo>
                <a:cubicBezTo>
                  <a:pt x="362025" y="61909"/>
                  <a:pt x="370062" y="105226"/>
                  <a:pt x="370062" y="167097"/>
                </a:cubicBezTo>
                <a:cubicBezTo>
                  <a:pt x="370062" y="228819"/>
                  <a:pt x="362025" y="272061"/>
                  <a:pt x="345951" y="296825"/>
                </a:cubicBezTo>
                <a:cubicBezTo>
                  <a:pt x="329878" y="321588"/>
                  <a:pt x="308893" y="333970"/>
                  <a:pt x="282997" y="333970"/>
                </a:cubicBezTo>
                <a:cubicBezTo>
                  <a:pt x="256952" y="333970"/>
                  <a:pt x="235893" y="321700"/>
                  <a:pt x="219820" y="297160"/>
                </a:cubicBezTo>
                <a:cubicBezTo>
                  <a:pt x="203746" y="272619"/>
                  <a:pt x="195709" y="229042"/>
                  <a:pt x="195709" y="166427"/>
                </a:cubicBezTo>
                <a:cubicBezTo>
                  <a:pt x="195709" y="105003"/>
                  <a:pt x="203746" y="61909"/>
                  <a:pt x="219820" y="37145"/>
                </a:cubicBezTo>
                <a:cubicBezTo>
                  <a:pt x="235893" y="12382"/>
                  <a:pt x="256878" y="0"/>
                  <a:pt x="282774" y="0"/>
                </a:cubicBez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7" y="328389"/>
                </a:lnTo>
                <a:lnTo>
                  <a:pt x="66527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600"/>
                </a:lnTo>
                <a:cubicBezTo>
                  <a:pt x="14288" y="76812"/>
                  <a:pt x="29096" y="66459"/>
                  <a:pt x="44426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67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0" y="617538"/>
            <a:ext cx="12190413" cy="6240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76159" y="953297"/>
            <a:ext cx="11403886" cy="824071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9C00B27-6EE2-446C-8F12-7906BA582EEB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1038226" y="2267736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pSp>
        <p:nvGrpSpPr>
          <p:cNvPr id="9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1038226" y="3212795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1038226" y="4157854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1038226" y="5102913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1038226" y="6047972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5170886" y="2267736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19"/>
          </p:nvPr>
        </p:nvSpPr>
        <p:spPr bwMode="gray">
          <a:xfrm>
            <a:off x="5170886" y="3212795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20"/>
          </p:nvPr>
        </p:nvSpPr>
        <p:spPr bwMode="gray">
          <a:xfrm>
            <a:off x="5170886" y="4157854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21"/>
          </p:nvPr>
        </p:nvSpPr>
        <p:spPr bwMode="gray">
          <a:xfrm>
            <a:off x="5170886" y="5102913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2"/>
          </p:nvPr>
        </p:nvSpPr>
        <p:spPr bwMode="gray">
          <a:xfrm>
            <a:off x="5170886" y="6047972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4" name="Textplatzhalter 7"/>
          <p:cNvSpPr>
            <a:spLocks noGrp="1"/>
          </p:cNvSpPr>
          <p:nvPr>
            <p:ph type="body" sz="quarter" idx="23"/>
          </p:nvPr>
        </p:nvSpPr>
        <p:spPr bwMode="gray">
          <a:xfrm>
            <a:off x="9303547" y="2267736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24"/>
          </p:nvPr>
        </p:nvSpPr>
        <p:spPr bwMode="gray">
          <a:xfrm>
            <a:off x="9303547" y="3212795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25"/>
          </p:nvPr>
        </p:nvSpPr>
        <p:spPr bwMode="gray">
          <a:xfrm>
            <a:off x="9303547" y="4157854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0" name="Textplatzhalter 7"/>
          <p:cNvSpPr>
            <a:spLocks noGrp="1"/>
          </p:cNvSpPr>
          <p:nvPr>
            <p:ph type="body" sz="quarter" idx="26"/>
          </p:nvPr>
        </p:nvSpPr>
        <p:spPr bwMode="gray">
          <a:xfrm>
            <a:off x="9303547" y="5102913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27"/>
          </p:nvPr>
        </p:nvSpPr>
        <p:spPr bwMode="gray">
          <a:xfrm>
            <a:off x="9303547" y="6047972"/>
            <a:ext cx="2476498" cy="3135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cap="none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0" b="1" cap="none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A8CABB69-DD68-4FB6-BD3C-7A495BB130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>
          <a:xfrm>
            <a:off x="8682813" y="2205659"/>
            <a:ext cx="308372" cy="328389"/>
          </a:xfrm>
          <a:custGeom>
            <a:avLst/>
            <a:gdLst/>
            <a:ahLst/>
            <a:cxnLst/>
            <a:rect l="l" t="t" r="r" b="b"/>
            <a:pathLst>
              <a:path w="308372" h="328389">
                <a:moveTo>
                  <a:pt x="266849" y="0"/>
                </a:moveTo>
                <a:lnTo>
                  <a:pt x="308372" y="0"/>
                </a:lnTo>
                <a:lnTo>
                  <a:pt x="308372" y="328389"/>
                </a:lnTo>
                <a:lnTo>
                  <a:pt x="257026" y="328389"/>
                </a:lnTo>
                <a:lnTo>
                  <a:pt x="257026" y="91976"/>
                </a:lnTo>
                <a:cubicBezTo>
                  <a:pt x="237828" y="113556"/>
                  <a:pt x="215652" y="129406"/>
                  <a:pt x="190500" y="139526"/>
                </a:cubicBezTo>
                <a:lnTo>
                  <a:pt x="190500" y="82599"/>
                </a:lnTo>
                <a:cubicBezTo>
                  <a:pt x="204788" y="76811"/>
                  <a:pt x="219596" y="66459"/>
                  <a:pt x="234925" y="51541"/>
                </a:cubicBezTo>
                <a:cubicBezTo>
                  <a:pt x="250255" y="36623"/>
                  <a:pt x="260896" y="19443"/>
                  <a:pt x="266849" y="0"/>
                </a:cubicBez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6" y="328389"/>
                </a:lnTo>
                <a:lnTo>
                  <a:pt x="66526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599"/>
                </a:lnTo>
                <a:cubicBezTo>
                  <a:pt x="14288" y="76811"/>
                  <a:pt x="29096" y="66459"/>
                  <a:pt x="44425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9" name="Textplatzhalter 58">
            <a:extLst>
              <a:ext uri="{FF2B5EF4-FFF2-40B4-BE49-F238E27FC236}">
                <a16:creationId xmlns:a16="http://schemas.microsoft.com/office/drawing/2014/main" id="{BA39F4CB-4E4B-4FFB-B7A7-DD65A9A6116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gray">
          <a:xfrm>
            <a:off x="8682813" y="3150718"/>
            <a:ext cx="369615" cy="328389"/>
          </a:xfrm>
          <a:custGeom>
            <a:avLst/>
            <a:gdLst/>
            <a:ahLst/>
            <a:cxnLst/>
            <a:rect l="l" t="t" r="r" b="b"/>
            <a:pathLst>
              <a:path w="369615" h="328389">
                <a:moveTo>
                  <a:pt x="284560" y="0"/>
                </a:moveTo>
                <a:cubicBezTo>
                  <a:pt x="312688" y="0"/>
                  <a:pt x="333896" y="9145"/>
                  <a:pt x="348184" y="27436"/>
                </a:cubicBezTo>
                <a:cubicBezTo>
                  <a:pt x="362471" y="45727"/>
                  <a:pt x="369615" y="66695"/>
                  <a:pt x="369615" y="90340"/>
                </a:cubicBezTo>
                <a:cubicBezTo>
                  <a:pt x="369615" y="103723"/>
                  <a:pt x="367792" y="116697"/>
                  <a:pt x="364145" y="129262"/>
                </a:cubicBezTo>
                <a:cubicBezTo>
                  <a:pt x="360499" y="141828"/>
                  <a:pt x="354881" y="154468"/>
                  <a:pt x="347291" y="167182"/>
                </a:cubicBezTo>
                <a:cubicBezTo>
                  <a:pt x="339700" y="179896"/>
                  <a:pt x="327050" y="196143"/>
                  <a:pt x="309339" y="215920"/>
                </a:cubicBezTo>
                <a:cubicBezTo>
                  <a:pt x="292820" y="234508"/>
                  <a:pt x="282364" y="246776"/>
                  <a:pt x="277974" y="252724"/>
                </a:cubicBezTo>
                <a:cubicBezTo>
                  <a:pt x="273583" y="258672"/>
                  <a:pt x="270049" y="264472"/>
                  <a:pt x="267370" y="270123"/>
                </a:cubicBezTo>
                <a:lnTo>
                  <a:pt x="369615" y="270123"/>
                </a:lnTo>
                <a:lnTo>
                  <a:pt x="369615" y="328389"/>
                </a:lnTo>
                <a:lnTo>
                  <a:pt x="189235" y="328389"/>
                </a:lnTo>
                <a:cubicBezTo>
                  <a:pt x="191170" y="306381"/>
                  <a:pt x="197086" y="285450"/>
                  <a:pt x="206983" y="265597"/>
                </a:cubicBezTo>
                <a:cubicBezTo>
                  <a:pt x="216880" y="245744"/>
                  <a:pt x="236116" y="219683"/>
                  <a:pt x="264691" y="187415"/>
                </a:cubicBezTo>
                <a:cubicBezTo>
                  <a:pt x="287313" y="161689"/>
                  <a:pt x="301228" y="144290"/>
                  <a:pt x="306437" y="135218"/>
                </a:cubicBezTo>
                <a:cubicBezTo>
                  <a:pt x="314176" y="121982"/>
                  <a:pt x="318046" y="108672"/>
                  <a:pt x="318046" y="95289"/>
                </a:cubicBezTo>
                <a:cubicBezTo>
                  <a:pt x="318046" y="81014"/>
                  <a:pt x="314846" y="70232"/>
                  <a:pt x="308447" y="62945"/>
                </a:cubicBezTo>
                <a:cubicBezTo>
                  <a:pt x="302047" y="55659"/>
                  <a:pt x="293638" y="52015"/>
                  <a:pt x="283220" y="52015"/>
                </a:cubicBezTo>
                <a:cubicBezTo>
                  <a:pt x="260449" y="52015"/>
                  <a:pt x="248171" y="69056"/>
                  <a:pt x="246385" y="103138"/>
                </a:cubicBezTo>
                <a:lnTo>
                  <a:pt x="195263" y="96887"/>
                </a:lnTo>
                <a:cubicBezTo>
                  <a:pt x="198388" y="63549"/>
                  <a:pt x="207653" y="39067"/>
                  <a:pt x="223056" y="23440"/>
                </a:cubicBezTo>
                <a:cubicBezTo>
                  <a:pt x="238460" y="7813"/>
                  <a:pt x="258961" y="0"/>
                  <a:pt x="284560" y="0"/>
                </a:cubicBez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6" y="328389"/>
                </a:lnTo>
                <a:lnTo>
                  <a:pt x="66526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599"/>
                </a:lnTo>
                <a:cubicBezTo>
                  <a:pt x="14288" y="76811"/>
                  <a:pt x="29096" y="66459"/>
                  <a:pt x="44425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0" name="Textplatzhalter 59">
            <a:extLst>
              <a:ext uri="{FF2B5EF4-FFF2-40B4-BE49-F238E27FC236}">
                <a16:creationId xmlns:a16="http://schemas.microsoft.com/office/drawing/2014/main" id="{FE7D1515-A40F-41BC-925D-FAE5E604B40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8682813" y="4095776"/>
            <a:ext cx="372517" cy="333970"/>
          </a:xfrm>
          <a:custGeom>
            <a:avLst/>
            <a:gdLst/>
            <a:ahLst/>
            <a:cxnLst/>
            <a:rect l="l" t="t" r="r" b="b"/>
            <a:pathLst>
              <a:path w="372517" h="333970">
                <a:moveTo>
                  <a:pt x="280656" y="0"/>
                </a:moveTo>
                <a:cubicBezTo>
                  <a:pt x="305097" y="0"/>
                  <a:pt x="324508" y="8694"/>
                  <a:pt x="338889" y="26081"/>
                </a:cubicBezTo>
                <a:cubicBezTo>
                  <a:pt x="353271" y="43468"/>
                  <a:pt x="360462" y="62713"/>
                  <a:pt x="360462" y="83817"/>
                </a:cubicBezTo>
                <a:cubicBezTo>
                  <a:pt x="360462" y="98083"/>
                  <a:pt x="357225" y="110938"/>
                  <a:pt x="350751" y="122380"/>
                </a:cubicBezTo>
                <a:cubicBezTo>
                  <a:pt x="344277" y="133823"/>
                  <a:pt x="334566" y="143854"/>
                  <a:pt x="321618" y="152474"/>
                </a:cubicBezTo>
                <a:cubicBezTo>
                  <a:pt x="336649" y="156493"/>
                  <a:pt x="348891" y="165348"/>
                  <a:pt x="358341" y="179040"/>
                </a:cubicBezTo>
                <a:cubicBezTo>
                  <a:pt x="367792" y="192732"/>
                  <a:pt x="372517" y="209848"/>
                  <a:pt x="372517" y="230386"/>
                </a:cubicBezTo>
                <a:cubicBezTo>
                  <a:pt x="372517" y="260300"/>
                  <a:pt x="363613" y="285043"/>
                  <a:pt x="345806" y="304614"/>
                </a:cubicBezTo>
                <a:cubicBezTo>
                  <a:pt x="327999" y="324185"/>
                  <a:pt x="306802" y="333970"/>
                  <a:pt x="282216" y="333970"/>
                </a:cubicBezTo>
                <a:cubicBezTo>
                  <a:pt x="258670" y="333970"/>
                  <a:pt x="238739" y="325730"/>
                  <a:pt x="222422" y="309250"/>
                </a:cubicBezTo>
                <a:cubicBezTo>
                  <a:pt x="206104" y="292769"/>
                  <a:pt x="196604" y="270277"/>
                  <a:pt x="193923" y="241771"/>
                </a:cubicBezTo>
                <a:lnTo>
                  <a:pt x="243706" y="234404"/>
                </a:lnTo>
                <a:cubicBezTo>
                  <a:pt x="245050" y="249810"/>
                  <a:pt x="249305" y="261587"/>
                  <a:pt x="256469" y="269734"/>
                </a:cubicBezTo>
                <a:cubicBezTo>
                  <a:pt x="263634" y="277881"/>
                  <a:pt x="272067" y="281955"/>
                  <a:pt x="281769" y="281955"/>
                </a:cubicBezTo>
                <a:cubicBezTo>
                  <a:pt x="292366" y="281955"/>
                  <a:pt x="301322" y="277118"/>
                  <a:pt x="308637" y="267444"/>
                </a:cubicBezTo>
                <a:cubicBezTo>
                  <a:pt x="315951" y="257770"/>
                  <a:pt x="319609" y="244376"/>
                  <a:pt x="319609" y="227261"/>
                </a:cubicBezTo>
                <a:cubicBezTo>
                  <a:pt x="319609" y="211336"/>
                  <a:pt x="316098" y="198834"/>
                  <a:pt x="309076" y="189756"/>
                </a:cubicBezTo>
                <a:cubicBezTo>
                  <a:pt x="302054" y="180677"/>
                  <a:pt x="293539" y="176138"/>
                  <a:pt x="283531" y="176138"/>
                </a:cubicBezTo>
                <a:cubicBezTo>
                  <a:pt x="276959" y="176138"/>
                  <a:pt x="269116" y="177701"/>
                  <a:pt x="260003" y="180826"/>
                </a:cubicBezTo>
                <a:lnTo>
                  <a:pt x="265584" y="129704"/>
                </a:lnTo>
                <a:cubicBezTo>
                  <a:pt x="278899" y="130001"/>
                  <a:pt x="289447" y="126440"/>
                  <a:pt x="297225" y="119019"/>
                </a:cubicBezTo>
                <a:cubicBezTo>
                  <a:pt x="304855" y="111599"/>
                  <a:pt x="308670" y="101136"/>
                  <a:pt x="308670" y="87629"/>
                </a:cubicBezTo>
                <a:cubicBezTo>
                  <a:pt x="308670" y="76351"/>
                  <a:pt x="305907" y="67521"/>
                  <a:pt x="300380" y="61140"/>
                </a:cubicBezTo>
                <a:cubicBezTo>
                  <a:pt x="294854" y="54759"/>
                  <a:pt x="287759" y="51569"/>
                  <a:pt x="279097" y="51569"/>
                </a:cubicBezTo>
                <a:cubicBezTo>
                  <a:pt x="270435" y="51569"/>
                  <a:pt x="262930" y="55252"/>
                  <a:pt x="256583" y="62619"/>
                </a:cubicBezTo>
                <a:cubicBezTo>
                  <a:pt x="250236" y="69986"/>
                  <a:pt x="246464" y="80888"/>
                  <a:pt x="245269" y="95324"/>
                </a:cubicBezTo>
                <a:lnTo>
                  <a:pt x="197718" y="85502"/>
                </a:lnTo>
                <a:cubicBezTo>
                  <a:pt x="202637" y="55587"/>
                  <a:pt x="212249" y="33858"/>
                  <a:pt x="226557" y="20315"/>
                </a:cubicBezTo>
                <a:cubicBezTo>
                  <a:pt x="240864" y="6772"/>
                  <a:pt x="258897" y="0"/>
                  <a:pt x="280656" y="0"/>
                </a:cubicBez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6" y="328389"/>
                </a:lnTo>
                <a:lnTo>
                  <a:pt x="66526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599"/>
                </a:lnTo>
                <a:cubicBezTo>
                  <a:pt x="14288" y="76811"/>
                  <a:pt x="29096" y="66459"/>
                  <a:pt x="44425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1" name="Textplatzhalter 60">
            <a:extLst>
              <a:ext uri="{FF2B5EF4-FFF2-40B4-BE49-F238E27FC236}">
                <a16:creationId xmlns:a16="http://schemas.microsoft.com/office/drawing/2014/main" id="{18260A22-902F-4320-B148-D7A8B66A949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 bwMode="gray">
          <a:xfrm>
            <a:off x="8682813" y="5040836"/>
            <a:ext cx="379661" cy="328389"/>
          </a:xfrm>
          <a:custGeom>
            <a:avLst/>
            <a:gdLst/>
            <a:ahLst/>
            <a:cxnLst/>
            <a:rect l="l" t="t" r="r" b="b"/>
            <a:pathLst>
              <a:path w="379661" h="328389">
                <a:moveTo>
                  <a:pt x="296615" y="95666"/>
                </a:moveTo>
                <a:lnTo>
                  <a:pt x="235000" y="207392"/>
                </a:lnTo>
                <a:lnTo>
                  <a:pt x="296615" y="207392"/>
                </a:lnTo>
                <a:close/>
                <a:moveTo>
                  <a:pt x="303089" y="0"/>
                </a:moveTo>
                <a:lnTo>
                  <a:pt x="346398" y="0"/>
                </a:lnTo>
                <a:lnTo>
                  <a:pt x="346398" y="207392"/>
                </a:lnTo>
                <a:lnTo>
                  <a:pt x="379661" y="207392"/>
                </a:lnTo>
                <a:lnTo>
                  <a:pt x="379661" y="262533"/>
                </a:lnTo>
                <a:lnTo>
                  <a:pt x="346398" y="262533"/>
                </a:lnTo>
                <a:lnTo>
                  <a:pt x="346398" y="328389"/>
                </a:lnTo>
                <a:lnTo>
                  <a:pt x="296615" y="328389"/>
                </a:lnTo>
                <a:lnTo>
                  <a:pt x="296615" y="262533"/>
                </a:lnTo>
                <a:lnTo>
                  <a:pt x="186779" y="262533"/>
                </a:lnTo>
                <a:lnTo>
                  <a:pt x="186779" y="207615"/>
                </a:ln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6" y="328389"/>
                </a:lnTo>
                <a:lnTo>
                  <a:pt x="66526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600"/>
                </a:lnTo>
                <a:cubicBezTo>
                  <a:pt x="14288" y="76812"/>
                  <a:pt x="29096" y="66459"/>
                  <a:pt x="44425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2" name="Textplatzhalter 61">
            <a:extLst>
              <a:ext uri="{FF2B5EF4-FFF2-40B4-BE49-F238E27FC236}">
                <a16:creationId xmlns:a16="http://schemas.microsoft.com/office/drawing/2014/main" id="{7824B4CD-F12D-4E3F-943C-0AAE16FF50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 bwMode="gray">
          <a:xfrm>
            <a:off x="8682813" y="5985894"/>
            <a:ext cx="376982" cy="333970"/>
          </a:xfrm>
          <a:custGeom>
            <a:avLst/>
            <a:gdLst/>
            <a:ahLst/>
            <a:cxnLst/>
            <a:rect l="l" t="t" r="r" b="b"/>
            <a:pathLst>
              <a:path w="376982" h="333970">
                <a:moveTo>
                  <a:pt x="228972" y="5581"/>
                </a:moveTo>
                <a:lnTo>
                  <a:pt x="364927" y="5581"/>
                </a:lnTo>
                <a:lnTo>
                  <a:pt x="364927" y="64294"/>
                </a:lnTo>
                <a:lnTo>
                  <a:pt x="268228" y="64294"/>
                </a:lnTo>
                <a:lnTo>
                  <a:pt x="259856" y="119892"/>
                </a:lnTo>
                <a:cubicBezTo>
                  <a:pt x="271479" y="112890"/>
                  <a:pt x="283252" y="109389"/>
                  <a:pt x="295174" y="109389"/>
                </a:cubicBezTo>
                <a:cubicBezTo>
                  <a:pt x="316333" y="109389"/>
                  <a:pt x="334289" y="117723"/>
                  <a:pt x="349042" y="134392"/>
                </a:cubicBezTo>
                <a:cubicBezTo>
                  <a:pt x="367668" y="155674"/>
                  <a:pt x="376982" y="183728"/>
                  <a:pt x="376982" y="218554"/>
                </a:cubicBezTo>
                <a:cubicBezTo>
                  <a:pt x="376982" y="247278"/>
                  <a:pt x="369057" y="273695"/>
                  <a:pt x="353207" y="297805"/>
                </a:cubicBezTo>
                <a:cubicBezTo>
                  <a:pt x="337356" y="321915"/>
                  <a:pt x="314697" y="333970"/>
                  <a:pt x="285229" y="333970"/>
                </a:cubicBezTo>
                <a:cubicBezTo>
                  <a:pt x="261417" y="333970"/>
                  <a:pt x="241511" y="326194"/>
                  <a:pt x="225512" y="310641"/>
                </a:cubicBezTo>
                <a:cubicBezTo>
                  <a:pt x="209513" y="295089"/>
                  <a:pt x="199876" y="272951"/>
                  <a:pt x="196602" y="244227"/>
                </a:cubicBezTo>
                <a:lnTo>
                  <a:pt x="247948" y="237530"/>
                </a:lnTo>
                <a:cubicBezTo>
                  <a:pt x="249287" y="251817"/>
                  <a:pt x="253678" y="263054"/>
                  <a:pt x="261119" y="271239"/>
                </a:cubicBezTo>
                <a:cubicBezTo>
                  <a:pt x="268561" y="279425"/>
                  <a:pt x="276746" y="283518"/>
                  <a:pt x="285676" y="283518"/>
                </a:cubicBezTo>
                <a:cubicBezTo>
                  <a:pt x="296243" y="283518"/>
                  <a:pt x="305321" y="278281"/>
                  <a:pt x="312911" y="267807"/>
                </a:cubicBezTo>
                <a:cubicBezTo>
                  <a:pt x="320502" y="257333"/>
                  <a:pt x="324297" y="241252"/>
                  <a:pt x="324297" y="219562"/>
                </a:cubicBezTo>
                <a:cubicBezTo>
                  <a:pt x="324297" y="199061"/>
                  <a:pt x="320532" y="183908"/>
                  <a:pt x="313002" y="174103"/>
                </a:cubicBezTo>
                <a:cubicBezTo>
                  <a:pt x="305472" y="164298"/>
                  <a:pt x="295893" y="159395"/>
                  <a:pt x="284263" y="159395"/>
                </a:cubicBezTo>
                <a:cubicBezTo>
                  <a:pt x="269501" y="159395"/>
                  <a:pt x="256231" y="167357"/>
                  <a:pt x="244453" y="183282"/>
                </a:cubicBezTo>
                <a:lnTo>
                  <a:pt x="202630" y="175915"/>
                </a:ln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6" y="328389"/>
                </a:lnTo>
                <a:lnTo>
                  <a:pt x="66526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600"/>
                </a:lnTo>
                <a:cubicBezTo>
                  <a:pt x="14288" y="76812"/>
                  <a:pt x="29096" y="66459"/>
                  <a:pt x="44425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B2646AF4-C952-4F59-8262-5E4FA6D329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 bwMode="gray">
          <a:xfrm>
            <a:off x="403651" y="2201070"/>
            <a:ext cx="341263" cy="333970"/>
          </a:xfrm>
          <a:custGeom>
            <a:avLst/>
            <a:gdLst/>
            <a:ahLst/>
            <a:cxnLst/>
            <a:rect l="l" t="t" r="r" b="b"/>
            <a:pathLst>
              <a:path w="341263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9740" y="0"/>
                </a:moveTo>
                <a:lnTo>
                  <a:pt x="341263" y="0"/>
                </a:lnTo>
                <a:lnTo>
                  <a:pt x="341263" y="328389"/>
                </a:lnTo>
                <a:lnTo>
                  <a:pt x="289917" y="328389"/>
                </a:lnTo>
                <a:lnTo>
                  <a:pt x="289917" y="91976"/>
                </a:lnTo>
                <a:cubicBezTo>
                  <a:pt x="270719" y="113556"/>
                  <a:pt x="248543" y="129406"/>
                  <a:pt x="223391" y="139526"/>
                </a:cubicBezTo>
                <a:lnTo>
                  <a:pt x="223391" y="82599"/>
                </a:lnTo>
                <a:cubicBezTo>
                  <a:pt x="237679" y="76811"/>
                  <a:pt x="252487" y="66459"/>
                  <a:pt x="267816" y="51541"/>
                </a:cubicBezTo>
                <a:cubicBezTo>
                  <a:pt x="283146" y="36623"/>
                  <a:pt x="293787" y="19443"/>
                  <a:pt x="299740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E65F64FC-F046-4EE3-94D1-0FE0BF71831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403651" y="3148510"/>
            <a:ext cx="383456" cy="333970"/>
          </a:xfrm>
          <a:custGeom>
            <a:avLst/>
            <a:gdLst/>
            <a:ahLst/>
            <a:cxnLst/>
            <a:rect l="l" t="t" r="r" b="b"/>
            <a:pathLst>
              <a:path w="383456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8401" y="0"/>
                </a:moveTo>
                <a:cubicBezTo>
                  <a:pt x="326529" y="0"/>
                  <a:pt x="347737" y="9145"/>
                  <a:pt x="362025" y="27436"/>
                </a:cubicBezTo>
                <a:cubicBezTo>
                  <a:pt x="376312" y="45727"/>
                  <a:pt x="383456" y="66695"/>
                  <a:pt x="383456" y="90340"/>
                </a:cubicBezTo>
                <a:cubicBezTo>
                  <a:pt x="383456" y="103723"/>
                  <a:pt x="381633" y="116697"/>
                  <a:pt x="377986" y="129262"/>
                </a:cubicBezTo>
                <a:cubicBezTo>
                  <a:pt x="374340" y="141828"/>
                  <a:pt x="368722" y="154468"/>
                  <a:pt x="361132" y="167182"/>
                </a:cubicBezTo>
                <a:cubicBezTo>
                  <a:pt x="353541" y="179896"/>
                  <a:pt x="340891" y="196143"/>
                  <a:pt x="323181" y="215920"/>
                </a:cubicBezTo>
                <a:cubicBezTo>
                  <a:pt x="306661" y="234508"/>
                  <a:pt x="296205" y="246776"/>
                  <a:pt x="291815" y="252724"/>
                </a:cubicBezTo>
                <a:cubicBezTo>
                  <a:pt x="287425" y="258672"/>
                  <a:pt x="283890" y="264472"/>
                  <a:pt x="281211" y="270123"/>
                </a:cubicBezTo>
                <a:lnTo>
                  <a:pt x="383456" y="270123"/>
                </a:lnTo>
                <a:lnTo>
                  <a:pt x="383456" y="328389"/>
                </a:lnTo>
                <a:lnTo>
                  <a:pt x="203076" y="328389"/>
                </a:lnTo>
                <a:cubicBezTo>
                  <a:pt x="205011" y="306381"/>
                  <a:pt x="210927" y="285450"/>
                  <a:pt x="220824" y="265597"/>
                </a:cubicBezTo>
                <a:cubicBezTo>
                  <a:pt x="230721" y="245744"/>
                  <a:pt x="249957" y="219683"/>
                  <a:pt x="278532" y="187415"/>
                </a:cubicBezTo>
                <a:cubicBezTo>
                  <a:pt x="301154" y="161689"/>
                  <a:pt x="315069" y="144290"/>
                  <a:pt x="320278" y="135218"/>
                </a:cubicBezTo>
                <a:cubicBezTo>
                  <a:pt x="328017" y="121982"/>
                  <a:pt x="331887" y="108672"/>
                  <a:pt x="331887" y="95289"/>
                </a:cubicBezTo>
                <a:cubicBezTo>
                  <a:pt x="331887" y="81014"/>
                  <a:pt x="328687" y="70232"/>
                  <a:pt x="322288" y="62945"/>
                </a:cubicBezTo>
                <a:cubicBezTo>
                  <a:pt x="315888" y="55659"/>
                  <a:pt x="307479" y="52015"/>
                  <a:pt x="297061" y="52015"/>
                </a:cubicBezTo>
                <a:cubicBezTo>
                  <a:pt x="274290" y="52015"/>
                  <a:pt x="262012" y="69056"/>
                  <a:pt x="260226" y="103138"/>
                </a:cubicBezTo>
                <a:lnTo>
                  <a:pt x="209104" y="96887"/>
                </a:lnTo>
                <a:cubicBezTo>
                  <a:pt x="212229" y="63549"/>
                  <a:pt x="221494" y="39067"/>
                  <a:pt x="236897" y="23440"/>
                </a:cubicBezTo>
                <a:cubicBezTo>
                  <a:pt x="252301" y="7813"/>
                  <a:pt x="272802" y="0"/>
                  <a:pt x="298401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0" name="Textplatzhalter 49">
            <a:extLst>
              <a:ext uri="{FF2B5EF4-FFF2-40B4-BE49-F238E27FC236}">
                <a16:creationId xmlns:a16="http://schemas.microsoft.com/office/drawing/2014/main" id="{38606D56-C839-442C-9018-5727DF1505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403651" y="4091188"/>
            <a:ext cx="386358" cy="333970"/>
          </a:xfrm>
          <a:custGeom>
            <a:avLst/>
            <a:gdLst/>
            <a:ahLst/>
            <a:cxnLst/>
            <a:rect l="l" t="t" r="r" b="b"/>
            <a:pathLst>
              <a:path w="386358" h="333970">
                <a:moveTo>
                  <a:pt x="87176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6" y="281955"/>
                </a:cubicBezTo>
                <a:cubicBezTo>
                  <a:pt x="97480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0" y="52015"/>
                  <a:pt x="87176" y="52015"/>
                </a:cubicBezTo>
                <a:close/>
                <a:moveTo>
                  <a:pt x="294497" y="0"/>
                </a:moveTo>
                <a:cubicBezTo>
                  <a:pt x="318938" y="0"/>
                  <a:pt x="338349" y="8694"/>
                  <a:pt x="352730" y="26081"/>
                </a:cubicBezTo>
                <a:cubicBezTo>
                  <a:pt x="367112" y="43468"/>
                  <a:pt x="374303" y="62714"/>
                  <a:pt x="374303" y="83817"/>
                </a:cubicBezTo>
                <a:cubicBezTo>
                  <a:pt x="374303" y="98084"/>
                  <a:pt x="371066" y="110938"/>
                  <a:pt x="364592" y="122380"/>
                </a:cubicBezTo>
                <a:cubicBezTo>
                  <a:pt x="358118" y="133823"/>
                  <a:pt x="348407" y="143854"/>
                  <a:pt x="335459" y="152474"/>
                </a:cubicBezTo>
                <a:cubicBezTo>
                  <a:pt x="350490" y="156493"/>
                  <a:pt x="362732" y="165348"/>
                  <a:pt x="372182" y="179040"/>
                </a:cubicBezTo>
                <a:cubicBezTo>
                  <a:pt x="381633" y="192732"/>
                  <a:pt x="386358" y="209848"/>
                  <a:pt x="386358" y="230386"/>
                </a:cubicBezTo>
                <a:cubicBezTo>
                  <a:pt x="386358" y="260300"/>
                  <a:pt x="377455" y="285043"/>
                  <a:pt x="359647" y="304614"/>
                </a:cubicBezTo>
                <a:cubicBezTo>
                  <a:pt x="341840" y="324185"/>
                  <a:pt x="320643" y="333970"/>
                  <a:pt x="296057" y="333970"/>
                </a:cubicBezTo>
                <a:cubicBezTo>
                  <a:pt x="272512" y="333970"/>
                  <a:pt x="252580" y="325730"/>
                  <a:pt x="236263" y="309250"/>
                </a:cubicBezTo>
                <a:cubicBezTo>
                  <a:pt x="219945" y="292769"/>
                  <a:pt x="210446" y="270277"/>
                  <a:pt x="207764" y="241771"/>
                </a:cubicBezTo>
                <a:lnTo>
                  <a:pt x="257547" y="234404"/>
                </a:lnTo>
                <a:cubicBezTo>
                  <a:pt x="258891" y="249810"/>
                  <a:pt x="263146" y="261587"/>
                  <a:pt x="270310" y="269734"/>
                </a:cubicBezTo>
                <a:cubicBezTo>
                  <a:pt x="277475" y="277881"/>
                  <a:pt x="285908" y="281955"/>
                  <a:pt x="295610" y="281955"/>
                </a:cubicBezTo>
                <a:cubicBezTo>
                  <a:pt x="306207" y="281955"/>
                  <a:pt x="315163" y="277118"/>
                  <a:pt x="322478" y="267444"/>
                </a:cubicBezTo>
                <a:cubicBezTo>
                  <a:pt x="329792" y="257770"/>
                  <a:pt x="333450" y="244376"/>
                  <a:pt x="333450" y="227261"/>
                </a:cubicBezTo>
                <a:cubicBezTo>
                  <a:pt x="333450" y="211336"/>
                  <a:pt x="329939" y="198834"/>
                  <a:pt x="322917" y="189756"/>
                </a:cubicBezTo>
                <a:cubicBezTo>
                  <a:pt x="315895" y="180677"/>
                  <a:pt x="307380" y="176138"/>
                  <a:pt x="297372" y="176138"/>
                </a:cubicBezTo>
                <a:cubicBezTo>
                  <a:pt x="290800" y="176138"/>
                  <a:pt x="282957" y="177701"/>
                  <a:pt x="273844" y="180826"/>
                </a:cubicBezTo>
                <a:lnTo>
                  <a:pt x="279425" y="129704"/>
                </a:lnTo>
                <a:cubicBezTo>
                  <a:pt x="292741" y="130001"/>
                  <a:pt x="303288" y="126440"/>
                  <a:pt x="311066" y="119019"/>
                </a:cubicBezTo>
                <a:cubicBezTo>
                  <a:pt x="318696" y="111599"/>
                  <a:pt x="322511" y="101136"/>
                  <a:pt x="322511" y="87630"/>
                </a:cubicBezTo>
                <a:cubicBezTo>
                  <a:pt x="322511" y="76351"/>
                  <a:pt x="319748" y="67521"/>
                  <a:pt x="314221" y="61140"/>
                </a:cubicBezTo>
                <a:cubicBezTo>
                  <a:pt x="308695" y="54759"/>
                  <a:pt x="301600" y="51569"/>
                  <a:pt x="292938" y="51569"/>
                </a:cubicBezTo>
                <a:cubicBezTo>
                  <a:pt x="284276" y="51569"/>
                  <a:pt x="276771" y="55252"/>
                  <a:pt x="270424" y="62619"/>
                </a:cubicBezTo>
                <a:cubicBezTo>
                  <a:pt x="264077" y="69986"/>
                  <a:pt x="260305" y="80888"/>
                  <a:pt x="259110" y="95324"/>
                </a:cubicBezTo>
                <a:lnTo>
                  <a:pt x="211559" y="85502"/>
                </a:lnTo>
                <a:cubicBezTo>
                  <a:pt x="216478" y="55587"/>
                  <a:pt x="226091" y="33858"/>
                  <a:pt x="240398" y="20315"/>
                </a:cubicBezTo>
                <a:cubicBezTo>
                  <a:pt x="254705" y="6772"/>
                  <a:pt x="272738" y="0"/>
                  <a:pt x="294497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2" y="105226"/>
                  <a:pt x="174352" y="167097"/>
                </a:cubicBezTo>
                <a:cubicBezTo>
                  <a:pt x="174352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0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0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07B0BFFD-1294-4590-B46E-1F92341452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403651" y="5041009"/>
            <a:ext cx="393502" cy="333970"/>
          </a:xfrm>
          <a:custGeom>
            <a:avLst/>
            <a:gdLst/>
            <a:ahLst/>
            <a:cxnLst/>
            <a:rect l="l" t="t" r="r" b="b"/>
            <a:pathLst>
              <a:path w="393502" h="333970">
                <a:moveTo>
                  <a:pt x="310456" y="95666"/>
                </a:moveTo>
                <a:lnTo>
                  <a:pt x="248841" y="207392"/>
                </a:lnTo>
                <a:lnTo>
                  <a:pt x="310456" y="207392"/>
                </a:ln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16930" y="0"/>
                </a:moveTo>
                <a:lnTo>
                  <a:pt x="360239" y="0"/>
                </a:lnTo>
                <a:lnTo>
                  <a:pt x="360239" y="207392"/>
                </a:lnTo>
                <a:lnTo>
                  <a:pt x="393502" y="207392"/>
                </a:lnTo>
                <a:lnTo>
                  <a:pt x="393502" y="262533"/>
                </a:lnTo>
                <a:lnTo>
                  <a:pt x="360239" y="262533"/>
                </a:lnTo>
                <a:lnTo>
                  <a:pt x="360239" y="328389"/>
                </a:lnTo>
                <a:lnTo>
                  <a:pt x="310456" y="328389"/>
                </a:lnTo>
                <a:lnTo>
                  <a:pt x="310456" y="262533"/>
                </a:lnTo>
                <a:lnTo>
                  <a:pt x="200621" y="262533"/>
                </a:lnTo>
                <a:lnTo>
                  <a:pt x="200621" y="2076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8AAE2875-0CFB-4FAE-AE31-511D4E11612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gray">
          <a:xfrm>
            <a:off x="403651" y="5984380"/>
            <a:ext cx="390823" cy="333970"/>
          </a:xfrm>
          <a:custGeom>
            <a:avLst/>
            <a:gdLst/>
            <a:ahLst/>
            <a:cxnLst/>
            <a:rect l="l" t="t" r="r" b="b"/>
            <a:pathLst>
              <a:path w="390823" h="333970"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42814" y="5581"/>
                </a:moveTo>
                <a:lnTo>
                  <a:pt x="378768" y="5581"/>
                </a:lnTo>
                <a:lnTo>
                  <a:pt x="378768" y="64294"/>
                </a:lnTo>
                <a:lnTo>
                  <a:pt x="282069" y="64294"/>
                </a:lnTo>
                <a:lnTo>
                  <a:pt x="273698" y="119891"/>
                </a:lnTo>
                <a:cubicBezTo>
                  <a:pt x="285320" y="112889"/>
                  <a:pt x="297093" y="109389"/>
                  <a:pt x="309015" y="109389"/>
                </a:cubicBezTo>
                <a:cubicBezTo>
                  <a:pt x="330174" y="109389"/>
                  <a:pt x="348130" y="117723"/>
                  <a:pt x="362883" y="134392"/>
                </a:cubicBezTo>
                <a:cubicBezTo>
                  <a:pt x="381510" y="155674"/>
                  <a:pt x="390823" y="183728"/>
                  <a:pt x="390823" y="218554"/>
                </a:cubicBezTo>
                <a:cubicBezTo>
                  <a:pt x="390823" y="247278"/>
                  <a:pt x="382898" y="273695"/>
                  <a:pt x="367048" y="297805"/>
                </a:cubicBezTo>
                <a:cubicBezTo>
                  <a:pt x="351198" y="321915"/>
                  <a:pt x="328539" y="333970"/>
                  <a:pt x="299071" y="333970"/>
                </a:cubicBezTo>
                <a:cubicBezTo>
                  <a:pt x="275258" y="333970"/>
                  <a:pt x="255352" y="326194"/>
                  <a:pt x="239353" y="310641"/>
                </a:cubicBezTo>
                <a:cubicBezTo>
                  <a:pt x="223354" y="295089"/>
                  <a:pt x="213718" y="272951"/>
                  <a:pt x="210443" y="244227"/>
                </a:cubicBezTo>
                <a:lnTo>
                  <a:pt x="261789" y="237530"/>
                </a:lnTo>
                <a:cubicBezTo>
                  <a:pt x="263129" y="251817"/>
                  <a:pt x="267519" y="263054"/>
                  <a:pt x="274960" y="271239"/>
                </a:cubicBezTo>
                <a:cubicBezTo>
                  <a:pt x="282402" y="279425"/>
                  <a:pt x="290587" y="283517"/>
                  <a:pt x="299517" y="283517"/>
                </a:cubicBezTo>
                <a:cubicBezTo>
                  <a:pt x="310084" y="283517"/>
                  <a:pt x="319162" y="278281"/>
                  <a:pt x="326753" y="267807"/>
                </a:cubicBezTo>
                <a:cubicBezTo>
                  <a:pt x="334343" y="257333"/>
                  <a:pt x="338138" y="241251"/>
                  <a:pt x="338138" y="219562"/>
                </a:cubicBezTo>
                <a:cubicBezTo>
                  <a:pt x="338138" y="199061"/>
                  <a:pt x="334373" y="183908"/>
                  <a:pt x="326843" y="174103"/>
                </a:cubicBezTo>
                <a:cubicBezTo>
                  <a:pt x="319313" y="164297"/>
                  <a:pt x="309734" y="159395"/>
                  <a:pt x="298104" y="159395"/>
                </a:cubicBezTo>
                <a:cubicBezTo>
                  <a:pt x="283342" y="159395"/>
                  <a:pt x="270072" y="167357"/>
                  <a:pt x="258294" y="183282"/>
                </a:cubicBezTo>
                <a:lnTo>
                  <a:pt x="216471" y="175915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2D9F4346-CE68-4755-8BC9-3ABA93BE12A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4534327" y="2201070"/>
            <a:ext cx="389037" cy="333970"/>
          </a:xfrm>
          <a:custGeom>
            <a:avLst/>
            <a:gdLst/>
            <a:ahLst/>
            <a:cxnLst/>
            <a:rect l="l" t="t" r="r" b="b"/>
            <a:pathLst>
              <a:path w="389037" h="333970">
                <a:moveTo>
                  <a:pt x="302754" y="162297"/>
                </a:moveTo>
                <a:cubicBezTo>
                  <a:pt x="292901" y="162297"/>
                  <a:pt x="284541" y="166976"/>
                  <a:pt x="277672" y="176335"/>
                </a:cubicBezTo>
                <a:cubicBezTo>
                  <a:pt x="270804" y="185694"/>
                  <a:pt x="267370" y="199658"/>
                  <a:pt x="267370" y="218226"/>
                </a:cubicBezTo>
                <a:cubicBezTo>
                  <a:pt x="267370" y="238876"/>
                  <a:pt x="271215" y="254660"/>
                  <a:pt x="278904" y="265578"/>
                </a:cubicBezTo>
                <a:cubicBezTo>
                  <a:pt x="286593" y="276496"/>
                  <a:pt x="295364" y="281955"/>
                  <a:pt x="305217" y="281955"/>
                </a:cubicBezTo>
                <a:cubicBezTo>
                  <a:pt x="314772" y="281955"/>
                  <a:pt x="322722" y="277424"/>
                  <a:pt x="329067" y="268363"/>
                </a:cubicBezTo>
                <a:cubicBezTo>
                  <a:pt x="335412" y="259302"/>
                  <a:pt x="338584" y="244447"/>
                  <a:pt x="338584" y="223797"/>
                </a:cubicBezTo>
                <a:cubicBezTo>
                  <a:pt x="338584" y="202405"/>
                  <a:pt x="335150" y="186807"/>
                  <a:pt x="328282" y="177003"/>
                </a:cubicBezTo>
                <a:cubicBezTo>
                  <a:pt x="321414" y="167199"/>
                  <a:pt x="312905" y="162297"/>
                  <a:pt x="302754" y="162297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307679" y="0"/>
                </a:moveTo>
                <a:cubicBezTo>
                  <a:pt x="327499" y="0"/>
                  <a:pt x="344227" y="6716"/>
                  <a:pt x="357862" y="20148"/>
                </a:cubicBezTo>
                <a:cubicBezTo>
                  <a:pt x="371497" y="33579"/>
                  <a:pt x="380177" y="53950"/>
                  <a:pt x="383903" y="81260"/>
                </a:cubicBezTo>
                <a:lnTo>
                  <a:pt x="334120" y="87957"/>
                </a:lnTo>
                <a:cubicBezTo>
                  <a:pt x="331731" y="63698"/>
                  <a:pt x="321953" y="51569"/>
                  <a:pt x="304784" y="51569"/>
                </a:cubicBezTo>
                <a:cubicBezTo>
                  <a:pt x="293587" y="51569"/>
                  <a:pt x="284294" y="57671"/>
                  <a:pt x="276903" y="69875"/>
                </a:cubicBezTo>
                <a:cubicBezTo>
                  <a:pt x="269513" y="82079"/>
                  <a:pt x="264847" y="106710"/>
                  <a:pt x="262905" y="143768"/>
                </a:cubicBezTo>
                <a:cubicBezTo>
                  <a:pt x="269317" y="134541"/>
                  <a:pt x="276473" y="127620"/>
                  <a:pt x="284375" y="123006"/>
                </a:cubicBezTo>
                <a:cubicBezTo>
                  <a:pt x="292277" y="118393"/>
                  <a:pt x="300998" y="116086"/>
                  <a:pt x="310540" y="116086"/>
                </a:cubicBezTo>
                <a:cubicBezTo>
                  <a:pt x="331562" y="116086"/>
                  <a:pt x="349900" y="125861"/>
                  <a:pt x="365555" y="145413"/>
                </a:cubicBezTo>
                <a:cubicBezTo>
                  <a:pt x="381210" y="164964"/>
                  <a:pt x="389037" y="190944"/>
                  <a:pt x="389037" y="223354"/>
                </a:cubicBezTo>
                <a:cubicBezTo>
                  <a:pt x="389037" y="257847"/>
                  <a:pt x="380767" y="284906"/>
                  <a:pt x="364226" y="304532"/>
                </a:cubicBezTo>
                <a:cubicBezTo>
                  <a:pt x="347685" y="324158"/>
                  <a:pt x="327196" y="333970"/>
                  <a:pt x="302758" y="333970"/>
                </a:cubicBezTo>
                <a:cubicBezTo>
                  <a:pt x="275936" y="333970"/>
                  <a:pt x="253696" y="321217"/>
                  <a:pt x="236038" y="295710"/>
                </a:cubicBezTo>
                <a:cubicBezTo>
                  <a:pt x="218380" y="270204"/>
                  <a:pt x="209550" y="227928"/>
                  <a:pt x="209550" y="168883"/>
                </a:cubicBezTo>
                <a:cubicBezTo>
                  <a:pt x="209550" y="108944"/>
                  <a:pt x="218715" y="65813"/>
                  <a:pt x="237044" y="39488"/>
                </a:cubicBezTo>
                <a:cubicBezTo>
                  <a:pt x="255373" y="13163"/>
                  <a:pt x="278918" y="0"/>
                  <a:pt x="307679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4" name="Textplatzhalter 53">
            <a:extLst>
              <a:ext uri="{FF2B5EF4-FFF2-40B4-BE49-F238E27FC236}">
                <a16:creationId xmlns:a16="http://schemas.microsoft.com/office/drawing/2014/main" id="{CE9342C3-0E66-483A-B193-CB9E12E4182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4534328" y="3150717"/>
            <a:ext cx="385465" cy="333970"/>
          </a:xfrm>
          <a:custGeom>
            <a:avLst/>
            <a:gdLst/>
            <a:ahLst/>
            <a:cxnLst/>
            <a:rect l="l" t="t" r="r" b="b"/>
            <a:pathLst>
              <a:path w="385465" h="333970"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6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0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09550" y="5581"/>
                </a:moveTo>
                <a:lnTo>
                  <a:pt x="385465" y="5581"/>
                </a:lnTo>
                <a:lnTo>
                  <a:pt x="385465" y="51122"/>
                </a:lnTo>
                <a:cubicBezTo>
                  <a:pt x="371029" y="68535"/>
                  <a:pt x="356407" y="93278"/>
                  <a:pt x="341598" y="125350"/>
                </a:cubicBezTo>
                <a:cubicBezTo>
                  <a:pt x="326790" y="157423"/>
                  <a:pt x="315330" y="191802"/>
                  <a:pt x="307219" y="228488"/>
                </a:cubicBezTo>
                <a:cubicBezTo>
                  <a:pt x="299108" y="265174"/>
                  <a:pt x="295052" y="298475"/>
                  <a:pt x="295052" y="328389"/>
                </a:cubicBezTo>
                <a:lnTo>
                  <a:pt x="245492" y="328389"/>
                </a:lnTo>
                <a:cubicBezTo>
                  <a:pt x="246683" y="281955"/>
                  <a:pt x="254422" y="235595"/>
                  <a:pt x="268710" y="189309"/>
                </a:cubicBezTo>
                <a:cubicBezTo>
                  <a:pt x="282997" y="143024"/>
                  <a:pt x="302270" y="101203"/>
                  <a:pt x="326529" y="63847"/>
                </a:cubicBezTo>
                <a:lnTo>
                  <a:pt x="209550" y="63847"/>
                </a:ln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8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5" name="Textplatzhalter 54">
            <a:extLst>
              <a:ext uri="{FF2B5EF4-FFF2-40B4-BE49-F238E27FC236}">
                <a16:creationId xmlns:a16="http://schemas.microsoft.com/office/drawing/2014/main" id="{F16A31CB-9731-497F-A81F-8A94441885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4534328" y="4095776"/>
            <a:ext cx="385689" cy="333970"/>
          </a:xfrm>
          <a:custGeom>
            <a:avLst/>
            <a:gdLst/>
            <a:ahLst/>
            <a:cxnLst/>
            <a:rect l="l" t="t" r="r" b="b"/>
            <a:pathLst>
              <a:path w="385689" h="333970">
                <a:moveTo>
                  <a:pt x="296950" y="178594"/>
                </a:moveTo>
                <a:cubicBezTo>
                  <a:pt x="286502" y="178594"/>
                  <a:pt x="277657" y="183160"/>
                  <a:pt x="270417" y="192293"/>
                </a:cubicBezTo>
                <a:cubicBezTo>
                  <a:pt x="263177" y="201427"/>
                  <a:pt x="259557" y="213567"/>
                  <a:pt x="259557" y="228715"/>
                </a:cubicBezTo>
                <a:cubicBezTo>
                  <a:pt x="259557" y="246240"/>
                  <a:pt x="263288" y="259754"/>
                  <a:pt x="270752" y="269260"/>
                </a:cubicBezTo>
                <a:cubicBezTo>
                  <a:pt x="278215" y="278765"/>
                  <a:pt x="287171" y="283518"/>
                  <a:pt x="297619" y="283518"/>
                </a:cubicBezTo>
                <a:cubicBezTo>
                  <a:pt x="308070" y="283518"/>
                  <a:pt x="316840" y="278988"/>
                  <a:pt x="323931" y="269929"/>
                </a:cubicBezTo>
                <a:cubicBezTo>
                  <a:pt x="331021" y="260871"/>
                  <a:pt x="334566" y="247281"/>
                  <a:pt x="334566" y="229162"/>
                </a:cubicBezTo>
                <a:cubicBezTo>
                  <a:pt x="334566" y="213567"/>
                  <a:pt x="330946" y="201241"/>
                  <a:pt x="323706" y="192182"/>
                </a:cubicBezTo>
                <a:cubicBezTo>
                  <a:pt x="316465" y="183123"/>
                  <a:pt x="307547" y="178594"/>
                  <a:pt x="296950" y="178594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97061" y="49783"/>
                </a:moveTo>
                <a:cubicBezTo>
                  <a:pt x="287536" y="49783"/>
                  <a:pt x="279723" y="53223"/>
                  <a:pt x="273621" y="60104"/>
                </a:cubicBezTo>
                <a:cubicBezTo>
                  <a:pt x="267519" y="66985"/>
                  <a:pt x="264468" y="76494"/>
                  <a:pt x="264468" y="88631"/>
                </a:cubicBezTo>
                <a:cubicBezTo>
                  <a:pt x="264468" y="101355"/>
                  <a:pt x="267482" y="111122"/>
                  <a:pt x="273509" y="117929"/>
                </a:cubicBezTo>
                <a:cubicBezTo>
                  <a:pt x="279537" y="124737"/>
                  <a:pt x="287164" y="128141"/>
                  <a:pt x="296392" y="128141"/>
                </a:cubicBezTo>
                <a:cubicBezTo>
                  <a:pt x="305768" y="128141"/>
                  <a:pt x="313507" y="124737"/>
                  <a:pt x="319609" y="117929"/>
                </a:cubicBezTo>
                <a:cubicBezTo>
                  <a:pt x="325711" y="111122"/>
                  <a:pt x="328762" y="101355"/>
                  <a:pt x="328762" y="88631"/>
                </a:cubicBezTo>
                <a:cubicBezTo>
                  <a:pt x="328762" y="76348"/>
                  <a:pt x="325748" y="66802"/>
                  <a:pt x="319720" y="59994"/>
                </a:cubicBezTo>
                <a:cubicBezTo>
                  <a:pt x="313693" y="53187"/>
                  <a:pt x="306140" y="49783"/>
                  <a:pt x="297061" y="49783"/>
                </a:cubicBezTo>
                <a:close/>
                <a:moveTo>
                  <a:pt x="296615" y="0"/>
                </a:moveTo>
                <a:cubicBezTo>
                  <a:pt x="322809" y="0"/>
                  <a:pt x="342752" y="8130"/>
                  <a:pt x="356444" y="24389"/>
                </a:cubicBezTo>
                <a:cubicBezTo>
                  <a:pt x="370136" y="40649"/>
                  <a:pt x="376982" y="60436"/>
                  <a:pt x="376982" y="83751"/>
                </a:cubicBezTo>
                <a:cubicBezTo>
                  <a:pt x="376982" y="99638"/>
                  <a:pt x="373671" y="113411"/>
                  <a:pt x="367048" y="125068"/>
                </a:cubicBezTo>
                <a:cubicBezTo>
                  <a:pt x="360425" y="136725"/>
                  <a:pt x="351384" y="145598"/>
                  <a:pt x="339924" y="151686"/>
                </a:cubicBezTo>
                <a:cubicBezTo>
                  <a:pt x="355253" y="159123"/>
                  <a:pt x="366713" y="169572"/>
                  <a:pt x="374303" y="183034"/>
                </a:cubicBezTo>
                <a:cubicBezTo>
                  <a:pt x="381893" y="196496"/>
                  <a:pt x="385689" y="213044"/>
                  <a:pt x="385689" y="232678"/>
                </a:cubicBezTo>
                <a:cubicBezTo>
                  <a:pt x="385689" y="252907"/>
                  <a:pt x="381931" y="270756"/>
                  <a:pt x="374415" y="286224"/>
                </a:cubicBezTo>
                <a:cubicBezTo>
                  <a:pt x="366899" y="301693"/>
                  <a:pt x="356518" y="313518"/>
                  <a:pt x="343272" y="321699"/>
                </a:cubicBezTo>
                <a:cubicBezTo>
                  <a:pt x="330027" y="329880"/>
                  <a:pt x="315144" y="333970"/>
                  <a:pt x="298624" y="333970"/>
                </a:cubicBezTo>
                <a:cubicBezTo>
                  <a:pt x="272728" y="333970"/>
                  <a:pt x="251334" y="325009"/>
                  <a:pt x="234442" y="307085"/>
                </a:cubicBezTo>
                <a:cubicBezTo>
                  <a:pt x="217550" y="289162"/>
                  <a:pt x="209104" y="265028"/>
                  <a:pt x="209104" y="234683"/>
                </a:cubicBezTo>
                <a:cubicBezTo>
                  <a:pt x="209104" y="215050"/>
                  <a:pt x="212957" y="198168"/>
                  <a:pt x="220662" y="184037"/>
                </a:cubicBezTo>
                <a:cubicBezTo>
                  <a:pt x="228367" y="169906"/>
                  <a:pt x="239406" y="159123"/>
                  <a:pt x="253777" y="151686"/>
                </a:cubicBezTo>
                <a:cubicBezTo>
                  <a:pt x="241192" y="145152"/>
                  <a:pt x="231716" y="136242"/>
                  <a:pt x="225350" y="124956"/>
                </a:cubicBezTo>
                <a:cubicBezTo>
                  <a:pt x="218984" y="113671"/>
                  <a:pt x="215801" y="100085"/>
                  <a:pt x="215801" y="84197"/>
                </a:cubicBezTo>
                <a:cubicBezTo>
                  <a:pt x="215801" y="58506"/>
                  <a:pt x="223094" y="38050"/>
                  <a:pt x="237679" y="22830"/>
                </a:cubicBezTo>
                <a:cubicBezTo>
                  <a:pt x="252264" y="7610"/>
                  <a:pt x="271909" y="0"/>
                  <a:pt x="296615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6" name="Textplatzhalter 55">
            <a:extLst>
              <a:ext uri="{FF2B5EF4-FFF2-40B4-BE49-F238E27FC236}">
                <a16:creationId xmlns:a16="http://schemas.microsoft.com/office/drawing/2014/main" id="{D3863F7C-B5F8-4EDB-B4EB-4B043B5FDD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4534327" y="5040835"/>
            <a:ext cx="384796" cy="333970"/>
          </a:xfrm>
          <a:custGeom>
            <a:avLst/>
            <a:gdLst/>
            <a:ahLst/>
            <a:cxnLst/>
            <a:rect l="l" t="t" r="r" b="b"/>
            <a:pathLst>
              <a:path w="384796" h="333970">
                <a:moveTo>
                  <a:pt x="289248" y="52015"/>
                </a:moveTo>
                <a:cubicBezTo>
                  <a:pt x="279723" y="52015"/>
                  <a:pt x="271798" y="56546"/>
                  <a:pt x="265473" y="65607"/>
                </a:cubicBezTo>
                <a:cubicBezTo>
                  <a:pt x="259147" y="74668"/>
                  <a:pt x="255985" y="89747"/>
                  <a:pt x="255985" y="110843"/>
                </a:cubicBezTo>
                <a:cubicBezTo>
                  <a:pt x="255985" y="131937"/>
                  <a:pt x="259445" y="147386"/>
                  <a:pt x="266366" y="157190"/>
                </a:cubicBezTo>
                <a:cubicBezTo>
                  <a:pt x="273286" y="166994"/>
                  <a:pt x="281806" y="171896"/>
                  <a:pt x="291927" y="171896"/>
                </a:cubicBezTo>
                <a:cubicBezTo>
                  <a:pt x="301601" y="171896"/>
                  <a:pt x="309898" y="167217"/>
                  <a:pt x="316818" y="157858"/>
                </a:cubicBezTo>
                <a:cubicBezTo>
                  <a:pt x="323739" y="148500"/>
                  <a:pt x="327199" y="134462"/>
                  <a:pt x="327199" y="115744"/>
                </a:cubicBezTo>
                <a:cubicBezTo>
                  <a:pt x="327199" y="95243"/>
                  <a:pt x="323330" y="79496"/>
                  <a:pt x="315590" y="68504"/>
                </a:cubicBezTo>
                <a:cubicBezTo>
                  <a:pt x="307851" y="57512"/>
                  <a:pt x="299071" y="52015"/>
                  <a:pt x="289248" y="52015"/>
                </a:cubicBezTo>
                <a:close/>
                <a:moveTo>
                  <a:pt x="87177" y="52015"/>
                </a:moveTo>
                <a:cubicBezTo>
                  <a:pt x="77021" y="52015"/>
                  <a:pt x="68920" y="58706"/>
                  <a:pt x="62873" y="72088"/>
                </a:cubicBezTo>
                <a:cubicBezTo>
                  <a:pt x="56825" y="85470"/>
                  <a:pt x="53802" y="117139"/>
                  <a:pt x="53802" y="167097"/>
                </a:cubicBezTo>
                <a:cubicBezTo>
                  <a:pt x="53802" y="217054"/>
                  <a:pt x="56825" y="248687"/>
                  <a:pt x="62873" y="261994"/>
                </a:cubicBezTo>
                <a:cubicBezTo>
                  <a:pt x="68920" y="275301"/>
                  <a:pt x="77021" y="281955"/>
                  <a:pt x="87177" y="281955"/>
                </a:cubicBezTo>
                <a:cubicBezTo>
                  <a:pt x="97481" y="281955"/>
                  <a:pt x="105619" y="275264"/>
                  <a:pt x="111592" y="261882"/>
                </a:cubicBezTo>
                <a:cubicBezTo>
                  <a:pt x="117565" y="248501"/>
                  <a:pt x="120551" y="216905"/>
                  <a:pt x="120551" y="167097"/>
                </a:cubicBezTo>
                <a:cubicBezTo>
                  <a:pt x="120551" y="117139"/>
                  <a:pt x="117565" y="85470"/>
                  <a:pt x="111592" y="72088"/>
                </a:cubicBezTo>
                <a:cubicBezTo>
                  <a:pt x="105619" y="58706"/>
                  <a:pt x="97481" y="52015"/>
                  <a:pt x="87177" y="52015"/>
                </a:cubicBezTo>
                <a:close/>
                <a:moveTo>
                  <a:pt x="291480" y="0"/>
                </a:moveTo>
                <a:cubicBezTo>
                  <a:pt x="318567" y="0"/>
                  <a:pt x="340891" y="12745"/>
                  <a:pt x="358453" y="38235"/>
                </a:cubicBezTo>
                <a:cubicBezTo>
                  <a:pt x="376015" y="63726"/>
                  <a:pt x="384796" y="105974"/>
                  <a:pt x="384796" y="164979"/>
                </a:cubicBezTo>
                <a:cubicBezTo>
                  <a:pt x="384796" y="225025"/>
                  <a:pt x="375643" y="268201"/>
                  <a:pt x="357337" y="294509"/>
                </a:cubicBezTo>
                <a:cubicBezTo>
                  <a:pt x="339031" y="320816"/>
                  <a:pt x="315293" y="333970"/>
                  <a:pt x="286122" y="333970"/>
                </a:cubicBezTo>
                <a:cubicBezTo>
                  <a:pt x="265882" y="333970"/>
                  <a:pt x="249176" y="327310"/>
                  <a:pt x="236005" y="313990"/>
                </a:cubicBezTo>
                <a:cubicBezTo>
                  <a:pt x="222833" y="300670"/>
                  <a:pt x="214387" y="280169"/>
                  <a:pt x="210667" y="252487"/>
                </a:cubicBezTo>
                <a:lnTo>
                  <a:pt x="260450" y="245790"/>
                </a:lnTo>
                <a:cubicBezTo>
                  <a:pt x="262831" y="270049"/>
                  <a:pt x="272505" y="282178"/>
                  <a:pt x="289471" y="282178"/>
                </a:cubicBezTo>
                <a:cubicBezTo>
                  <a:pt x="300931" y="282178"/>
                  <a:pt x="310307" y="276134"/>
                  <a:pt x="317600" y="264047"/>
                </a:cubicBezTo>
                <a:cubicBezTo>
                  <a:pt x="324892" y="251959"/>
                  <a:pt x="329580" y="227419"/>
                  <a:pt x="331664" y="190426"/>
                </a:cubicBezTo>
                <a:cubicBezTo>
                  <a:pt x="325264" y="199504"/>
                  <a:pt x="318046" y="206350"/>
                  <a:pt x="310009" y="210964"/>
                </a:cubicBezTo>
                <a:cubicBezTo>
                  <a:pt x="301973" y="215578"/>
                  <a:pt x="293043" y="217884"/>
                  <a:pt x="283220" y="217884"/>
                </a:cubicBezTo>
                <a:cubicBezTo>
                  <a:pt x="262831" y="217884"/>
                  <a:pt x="244785" y="208146"/>
                  <a:pt x="229084" y="188669"/>
                </a:cubicBezTo>
                <a:cubicBezTo>
                  <a:pt x="213383" y="169193"/>
                  <a:pt x="205532" y="143323"/>
                  <a:pt x="205532" y="111059"/>
                </a:cubicBezTo>
                <a:cubicBezTo>
                  <a:pt x="205532" y="76569"/>
                  <a:pt x="213792" y="49436"/>
                  <a:pt x="230312" y="29662"/>
                </a:cubicBezTo>
                <a:cubicBezTo>
                  <a:pt x="246832" y="9887"/>
                  <a:pt x="267221" y="0"/>
                  <a:pt x="291480" y="0"/>
                </a:cubicBezTo>
                <a:close/>
                <a:moveTo>
                  <a:pt x="87065" y="0"/>
                </a:moveTo>
                <a:cubicBezTo>
                  <a:pt x="113110" y="0"/>
                  <a:pt x="134169" y="12382"/>
                  <a:pt x="150242" y="37145"/>
                </a:cubicBezTo>
                <a:cubicBezTo>
                  <a:pt x="166316" y="61909"/>
                  <a:pt x="174353" y="105226"/>
                  <a:pt x="174353" y="167097"/>
                </a:cubicBezTo>
                <a:cubicBezTo>
                  <a:pt x="174353" y="228819"/>
                  <a:pt x="166316" y="272061"/>
                  <a:pt x="150242" y="296825"/>
                </a:cubicBezTo>
                <a:cubicBezTo>
                  <a:pt x="134169" y="321588"/>
                  <a:pt x="113184" y="333970"/>
                  <a:pt x="87288" y="333970"/>
                </a:cubicBezTo>
                <a:cubicBezTo>
                  <a:pt x="61243" y="333970"/>
                  <a:pt x="40184" y="321700"/>
                  <a:pt x="24111" y="297160"/>
                </a:cubicBezTo>
                <a:cubicBezTo>
                  <a:pt x="8037" y="272619"/>
                  <a:pt x="0" y="229042"/>
                  <a:pt x="0" y="166427"/>
                </a:cubicBezTo>
                <a:cubicBezTo>
                  <a:pt x="0" y="105003"/>
                  <a:pt x="8037" y="61909"/>
                  <a:pt x="24111" y="37145"/>
                </a:cubicBezTo>
                <a:cubicBezTo>
                  <a:pt x="40184" y="12382"/>
                  <a:pt x="61169" y="0"/>
                  <a:pt x="8706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7" name="Textplatzhalter 56">
            <a:extLst>
              <a:ext uri="{FF2B5EF4-FFF2-40B4-BE49-F238E27FC236}">
                <a16:creationId xmlns:a16="http://schemas.microsoft.com/office/drawing/2014/main" id="{B2C7A53F-9309-40EC-8B91-B85C3A033BE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4548168" y="5985894"/>
            <a:ext cx="370062" cy="333970"/>
          </a:xfrm>
          <a:custGeom>
            <a:avLst/>
            <a:gdLst/>
            <a:ahLst/>
            <a:cxnLst/>
            <a:rect l="l" t="t" r="r" b="b"/>
            <a:pathLst>
              <a:path w="370062" h="333970">
                <a:moveTo>
                  <a:pt x="282886" y="52015"/>
                </a:moveTo>
                <a:cubicBezTo>
                  <a:pt x="272730" y="52015"/>
                  <a:pt x="264629" y="58706"/>
                  <a:pt x="258582" y="72088"/>
                </a:cubicBezTo>
                <a:cubicBezTo>
                  <a:pt x="252534" y="85470"/>
                  <a:pt x="249511" y="117139"/>
                  <a:pt x="249511" y="167097"/>
                </a:cubicBezTo>
                <a:cubicBezTo>
                  <a:pt x="249511" y="217054"/>
                  <a:pt x="252534" y="248687"/>
                  <a:pt x="258582" y="261994"/>
                </a:cubicBezTo>
                <a:cubicBezTo>
                  <a:pt x="264629" y="275301"/>
                  <a:pt x="272730" y="281955"/>
                  <a:pt x="282886" y="281955"/>
                </a:cubicBezTo>
                <a:cubicBezTo>
                  <a:pt x="293190" y="281955"/>
                  <a:pt x="301328" y="275264"/>
                  <a:pt x="307301" y="261882"/>
                </a:cubicBezTo>
                <a:cubicBezTo>
                  <a:pt x="313274" y="248501"/>
                  <a:pt x="316260" y="216905"/>
                  <a:pt x="316260" y="167097"/>
                </a:cubicBezTo>
                <a:cubicBezTo>
                  <a:pt x="316260" y="117139"/>
                  <a:pt x="313274" y="85470"/>
                  <a:pt x="307301" y="72088"/>
                </a:cubicBezTo>
                <a:cubicBezTo>
                  <a:pt x="301328" y="58706"/>
                  <a:pt x="293190" y="52015"/>
                  <a:pt x="282886" y="52015"/>
                </a:cubicBezTo>
                <a:close/>
                <a:moveTo>
                  <a:pt x="282774" y="0"/>
                </a:moveTo>
                <a:cubicBezTo>
                  <a:pt x="308819" y="0"/>
                  <a:pt x="329878" y="12382"/>
                  <a:pt x="345951" y="37145"/>
                </a:cubicBezTo>
                <a:cubicBezTo>
                  <a:pt x="362025" y="61909"/>
                  <a:pt x="370062" y="105226"/>
                  <a:pt x="370062" y="167097"/>
                </a:cubicBezTo>
                <a:cubicBezTo>
                  <a:pt x="370062" y="228819"/>
                  <a:pt x="362025" y="272061"/>
                  <a:pt x="345951" y="296825"/>
                </a:cubicBezTo>
                <a:cubicBezTo>
                  <a:pt x="329878" y="321588"/>
                  <a:pt x="308893" y="333970"/>
                  <a:pt x="282997" y="333970"/>
                </a:cubicBezTo>
                <a:cubicBezTo>
                  <a:pt x="256952" y="333970"/>
                  <a:pt x="235893" y="321700"/>
                  <a:pt x="219820" y="297160"/>
                </a:cubicBezTo>
                <a:cubicBezTo>
                  <a:pt x="203746" y="272619"/>
                  <a:pt x="195709" y="229042"/>
                  <a:pt x="195709" y="166427"/>
                </a:cubicBezTo>
                <a:cubicBezTo>
                  <a:pt x="195709" y="105003"/>
                  <a:pt x="203746" y="61909"/>
                  <a:pt x="219820" y="37145"/>
                </a:cubicBezTo>
                <a:cubicBezTo>
                  <a:pt x="235893" y="12382"/>
                  <a:pt x="256878" y="0"/>
                  <a:pt x="282774" y="0"/>
                </a:cubicBezTo>
                <a:close/>
                <a:moveTo>
                  <a:pt x="76349" y="0"/>
                </a:moveTo>
                <a:lnTo>
                  <a:pt x="117872" y="0"/>
                </a:lnTo>
                <a:lnTo>
                  <a:pt x="117872" y="328389"/>
                </a:lnTo>
                <a:lnTo>
                  <a:pt x="66527" y="328389"/>
                </a:lnTo>
                <a:lnTo>
                  <a:pt x="66527" y="91976"/>
                </a:lnTo>
                <a:cubicBezTo>
                  <a:pt x="47328" y="113556"/>
                  <a:pt x="25152" y="129406"/>
                  <a:pt x="0" y="139526"/>
                </a:cubicBezTo>
                <a:lnTo>
                  <a:pt x="0" y="82600"/>
                </a:lnTo>
                <a:cubicBezTo>
                  <a:pt x="14288" y="76812"/>
                  <a:pt x="29096" y="66459"/>
                  <a:pt x="44426" y="51541"/>
                </a:cubicBezTo>
                <a:cubicBezTo>
                  <a:pt x="59755" y="36623"/>
                  <a:pt x="70396" y="19443"/>
                  <a:pt x="7634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0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0" y="617538"/>
            <a:ext cx="12190413" cy="6240462"/>
          </a:xfrm>
        </p:spPr>
        <p:txBody>
          <a:bodyPr bIns="2484000" anchor="b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2798016"/>
            <a:ext cx="11396743" cy="824071"/>
          </a:xfrm>
        </p:spPr>
        <p:txBody>
          <a:bodyPr/>
          <a:lstStyle>
            <a:lvl1pPr algn="ctr"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006FA22-4FCA-4EC2-9304-B0F820EF2F8A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 dirty="0"/>
          </a:p>
        </p:txBody>
      </p:sp>
      <p:grpSp>
        <p:nvGrpSpPr>
          <p:cNvPr id="9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11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3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617912" y="2312738"/>
            <a:ext cx="4954588" cy="323491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1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F801C35-A01B-4BBF-AF84-12FD1F47D637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2" y="2115347"/>
            <a:ext cx="11391619" cy="420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1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CD07FA-8C7B-4AFD-B41A-09D7B3C804C8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3" y="2115347"/>
            <a:ext cx="5524218" cy="420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253446" y="2115347"/>
            <a:ext cx="5526599" cy="420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84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ild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50EAF1E-2989-4705-A8F2-054C6E9CC53F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87353" y="2115347"/>
            <a:ext cx="5524218" cy="420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69833" y="2204554"/>
            <a:ext cx="5510212" cy="4115593"/>
          </a:xfrm>
        </p:spPr>
        <p:txBody>
          <a:bodyPr bIns="1476000" anchor="b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9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ild (3)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45719" cy="45719"/>
          </a:xfrm>
        </p:spPr>
        <p:txBody>
          <a:bodyPr/>
          <a:lstStyle>
            <a:lvl1pPr>
              <a:defRPr sz="200" b="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7A52BB-7DDC-4AAA-A9D7-83681B7128C2}" type="datetime1">
              <a:rPr lang="de-DE" smtClean="0"/>
              <a:t>05.06.19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3E41927-F506-4FE3-A560-3CBBF9BDE41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Rechteck 2"/>
          <p:cNvSpPr/>
          <p:nvPr/>
        </p:nvSpPr>
        <p:spPr bwMode="gray">
          <a:xfrm>
            <a:off x="406400" y="981347"/>
            <a:ext cx="3600000" cy="533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8" name="Rechteck 7"/>
          <p:cNvSpPr/>
          <p:nvPr/>
        </p:nvSpPr>
        <p:spPr bwMode="gray">
          <a:xfrm>
            <a:off x="4293223" y="981347"/>
            <a:ext cx="3600000" cy="533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9" name="Rechteck 8"/>
          <p:cNvSpPr/>
          <p:nvPr/>
        </p:nvSpPr>
        <p:spPr bwMode="gray">
          <a:xfrm>
            <a:off x="8180045" y="981347"/>
            <a:ext cx="3600000" cy="53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29600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29600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629600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16423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ysClr val="windowText" lastClr="000000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ysClr val="windowText" lastClr="000000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5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4516423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ysClr val="windowText" lastClr="000000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ysClr val="windowText" lastClr="000000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6" name="Bildplatzhalter 18"/>
          <p:cNvSpPr>
            <a:spLocks noGrp="1"/>
          </p:cNvSpPr>
          <p:nvPr>
            <p:ph type="pic" sz="quarter" idx="18"/>
          </p:nvPr>
        </p:nvSpPr>
        <p:spPr>
          <a:xfrm>
            <a:off x="4516423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7" name="Textplatzhalter 11"/>
          <p:cNvSpPr>
            <a:spLocks noGrp="1"/>
          </p:cNvSpPr>
          <p:nvPr>
            <p:ph type="body" sz="quarter" idx="19"/>
          </p:nvPr>
        </p:nvSpPr>
        <p:spPr>
          <a:xfrm>
            <a:off x="8403245" y="1259071"/>
            <a:ext cx="3153600" cy="87480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none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20"/>
          </p:nvPr>
        </p:nvSpPr>
        <p:spPr>
          <a:xfrm>
            <a:off x="8403245" y="2424933"/>
            <a:ext cx="3153600" cy="15444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 cap="none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9" name="Bildplatzhalter 18"/>
          <p:cNvSpPr>
            <a:spLocks noGrp="1"/>
          </p:cNvSpPr>
          <p:nvPr>
            <p:ph type="pic" sz="quarter" idx="21"/>
          </p:nvPr>
        </p:nvSpPr>
        <p:spPr>
          <a:xfrm>
            <a:off x="8403245" y="4247056"/>
            <a:ext cx="3153600" cy="1795367"/>
          </a:xfrm>
        </p:spPr>
        <p:txBody>
          <a:bodyPr bIns="32400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3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83302" y="981869"/>
            <a:ext cx="11396743" cy="8240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87352" y="2115347"/>
            <a:ext cx="11392693" cy="42036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396876" y="6486525"/>
            <a:ext cx="788274" cy="12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>
                <a:noFill/>
              </a:defRPr>
            </a:lvl1pPr>
            <a:lvl2pPr marL="0">
              <a:defRPr sz="800">
                <a:noFill/>
              </a:defRPr>
            </a:lvl2pPr>
            <a:lvl3pPr marL="0">
              <a:defRPr sz="800">
                <a:noFill/>
              </a:defRPr>
            </a:lvl3pPr>
            <a:lvl4pPr marL="0">
              <a:defRPr sz="800">
                <a:noFill/>
              </a:defRPr>
            </a:lvl4pPr>
            <a:lvl5pPr marL="0">
              <a:defRPr sz="800">
                <a:noFill/>
              </a:defRPr>
            </a:lvl5pPr>
            <a:lvl6pPr marL="0">
              <a:defRPr sz="800">
                <a:noFill/>
              </a:defRPr>
            </a:lvl6pPr>
            <a:lvl7pPr marL="0">
              <a:defRPr sz="800">
                <a:noFill/>
              </a:defRPr>
            </a:lvl7pPr>
            <a:lvl8pPr marL="0">
              <a:defRPr sz="800">
                <a:noFill/>
              </a:defRPr>
            </a:lvl8pPr>
            <a:lvl9pPr marL="0">
              <a:defRPr sz="800">
                <a:noFill/>
              </a:defRPr>
            </a:lvl9pPr>
          </a:lstStyle>
          <a:p>
            <a:fld id="{7CFACC28-4BED-4B0F-875E-C77BC399E07C}" type="datetime1">
              <a:rPr lang="de-DE" smtClean="0"/>
              <a:t>05.06.19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254251" y="234058"/>
            <a:ext cx="8916988" cy="1470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  <a:lvl2pPr marL="0" algn="r">
              <a:defRPr sz="1000">
                <a:solidFill>
                  <a:schemeClr val="tx1"/>
                </a:solidFill>
              </a:defRPr>
            </a:lvl2pPr>
            <a:lvl3pPr marL="0" algn="r">
              <a:defRPr sz="1000">
                <a:solidFill>
                  <a:schemeClr val="tx1"/>
                </a:solidFill>
              </a:defRPr>
            </a:lvl3pPr>
            <a:lvl4pPr marL="0" algn="r">
              <a:defRPr sz="1000">
                <a:solidFill>
                  <a:schemeClr val="tx1"/>
                </a:solidFill>
              </a:defRPr>
            </a:lvl4pPr>
            <a:lvl5pPr marL="0" algn="r">
              <a:defRPr sz="1000">
                <a:solidFill>
                  <a:schemeClr val="tx1"/>
                </a:solidFill>
              </a:defRPr>
            </a:lvl5pPr>
            <a:lvl6pPr marL="0" algn="r">
              <a:defRPr sz="1000">
                <a:solidFill>
                  <a:schemeClr val="tx1"/>
                </a:solidFill>
              </a:defRPr>
            </a:lvl6pPr>
            <a:lvl7pPr marL="0" algn="r">
              <a:defRPr sz="1000">
                <a:solidFill>
                  <a:schemeClr val="tx1"/>
                </a:solidFill>
              </a:defRPr>
            </a:lvl7pPr>
            <a:lvl8pPr marL="0" algn="r">
              <a:defRPr sz="1000">
                <a:solidFill>
                  <a:schemeClr val="tx1"/>
                </a:solidFill>
              </a:defRPr>
            </a:lvl8pPr>
            <a:lvl9pPr marL="0" algn="r">
              <a:defRPr sz="1000">
                <a:solidFill>
                  <a:schemeClr val="tx1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493500" y="234058"/>
            <a:ext cx="293687" cy="1470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 b="1">
                <a:solidFill>
                  <a:schemeClr val="accent1"/>
                </a:solidFill>
              </a:defRPr>
            </a:lvl1pPr>
            <a:lvl2pPr marL="0" algn="r">
              <a:defRPr sz="1000" b="1">
                <a:solidFill>
                  <a:schemeClr val="accent1"/>
                </a:solidFill>
              </a:defRPr>
            </a:lvl2pPr>
            <a:lvl3pPr marL="0" algn="r">
              <a:defRPr sz="1000" b="1">
                <a:solidFill>
                  <a:schemeClr val="accent1"/>
                </a:solidFill>
              </a:defRPr>
            </a:lvl3pPr>
            <a:lvl4pPr marL="0" algn="r">
              <a:defRPr sz="1000" b="1">
                <a:solidFill>
                  <a:schemeClr val="accent1"/>
                </a:solidFill>
              </a:defRPr>
            </a:lvl4pPr>
            <a:lvl5pPr marL="0" algn="r">
              <a:defRPr sz="1000" b="1">
                <a:solidFill>
                  <a:schemeClr val="accent1"/>
                </a:solidFill>
              </a:defRPr>
            </a:lvl5pPr>
            <a:lvl6pPr marL="0" algn="r">
              <a:defRPr sz="1000" b="1">
                <a:solidFill>
                  <a:schemeClr val="accent1"/>
                </a:solidFill>
              </a:defRPr>
            </a:lvl6pPr>
            <a:lvl7pPr marL="0" algn="r">
              <a:defRPr sz="1000" b="1">
                <a:solidFill>
                  <a:schemeClr val="accent1"/>
                </a:solidFill>
              </a:defRPr>
            </a:lvl7pPr>
            <a:lvl8pPr marL="0" algn="r">
              <a:defRPr sz="1000" b="1">
                <a:solidFill>
                  <a:schemeClr val="accent1"/>
                </a:solidFill>
              </a:defRPr>
            </a:lvl8pPr>
            <a:lvl9pPr marL="0" algn="r">
              <a:defRPr sz="1000" b="1">
                <a:solidFill>
                  <a:schemeClr val="accent1"/>
                </a:solidFill>
              </a:defRPr>
            </a:lvl9pPr>
          </a:lstStyle>
          <a:p>
            <a:fld id="{43E41927-F506-4FE3-A560-3CBBF9BDE414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5" name="Gruppieren 5"/>
          <p:cNvGrpSpPr>
            <a:grpSpLocks noChangeAspect="1"/>
          </p:cNvGrpSpPr>
          <p:nvPr/>
        </p:nvGrpSpPr>
        <p:grpSpPr bwMode="gray">
          <a:xfrm>
            <a:off x="401639" y="140284"/>
            <a:ext cx="835819" cy="335505"/>
            <a:chOff x="3273" y="1931"/>
            <a:chExt cx="1136" cy="456"/>
          </a:xfrm>
        </p:grpSpPr>
        <p:sp>
          <p:nvSpPr>
            <p:cNvPr id="27" name="Freihandform 6"/>
            <p:cNvSpPr>
              <a:spLocks noEditPoints="1"/>
            </p:cNvSpPr>
            <p:nvPr userDrawn="1"/>
          </p:nvSpPr>
          <p:spPr bwMode="gray">
            <a:xfrm>
              <a:off x="3273" y="1992"/>
              <a:ext cx="1136" cy="395"/>
            </a:xfrm>
            <a:custGeom>
              <a:avLst/>
              <a:gdLst>
                <a:gd name="T0" fmla="*/ 331 w 481"/>
                <a:gd name="T1" fmla="*/ 7 h 167"/>
                <a:gd name="T2" fmla="*/ 304 w 481"/>
                <a:gd name="T3" fmla="*/ 47 h 167"/>
                <a:gd name="T4" fmla="*/ 304 w 481"/>
                <a:gd name="T5" fmla="*/ 47 h 167"/>
                <a:gd name="T6" fmla="*/ 290 w 481"/>
                <a:gd name="T7" fmla="*/ 30 h 167"/>
                <a:gd name="T8" fmla="*/ 242 w 481"/>
                <a:gd name="T9" fmla="*/ 53 h 167"/>
                <a:gd name="T10" fmla="*/ 263 w 481"/>
                <a:gd name="T11" fmla="*/ 81 h 167"/>
                <a:gd name="T12" fmla="*/ 263 w 481"/>
                <a:gd name="T13" fmla="*/ 82 h 167"/>
                <a:gd name="T14" fmla="*/ 217 w 481"/>
                <a:gd name="T15" fmla="*/ 150 h 167"/>
                <a:gd name="T16" fmla="*/ 216 w 481"/>
                <a:gd name="T17" fmla="*/ 150 h 167"/>
                <a:gd name="T18" fmla="*/ 216 w 481"/>
                <a:gd name="T19" fmla="*/ 59 h 167"/>
                <a:gd name="T20" fmla="*/ 174 w 481"/>
                <a:gd name="T21" fmla="*/ 61 h 167"/>
                <a:gd name="T22" fmla="*/ 160 w 481"/>
                <a:gd name="T23" fmla="*/ 61 h 167"/>
                <a:gd name="T24" fmla="*/ 160 w 481"/>
                <a:gd name="T25" fmla="*/ 98 h 167"/>
                <a:gd name="T26" fmla="*/ 160 w 481"/>
                <a:gd name="T27" fmla="*/ 98 h 167"/>
                <a:gd name="T28" fmla="*/ 152 w 481"/>
                <a:gd name="T29" fmla="*/ 86 h 167"/>
                <a:gd name="T30" fmla="*/ 63 w 481"/>
                <a:gd name="T31" fmla="*/ 50 h 167"/>
                <a:gd name="T32" fmla="*/ 60 w 481"/>
                <a:gd name="T33" fmla="*/ 42 h 167"/>
                <a:gd name="T34" fmla="*/ 79 w 481"/>
                <a:gd name="T35" fmla="*/ 29 h 167"/>
                <a:gd name="T36" fmla="*/ 99 w 481"/>
                <a:gd name="T37" fmla="*/ 52 h 167"/>
                <a:gd name="T38" fmla="*/ 155 w 481"/>
                <a:gd name="T39" fmla="*/ 52 h 167"/>
                <a:gd name="T40" fmla="*/ 154 w 481"/>
                <a:gd name="T41" fmla="*/ 45 h 167"/>
                <a:gd name="T42" fmla="*/ 83 w 481"/>
                <a:gd name="T43" fmla="*/ 0 h 167"/>
                <a:gd name="T44" fmla="*/ 14 w 481"/>
                <a:gd name="T45" fmla="*/ 18 h 167"/>
                <a:gd name="T46" fmla="*/ 2 w 481"/>
                <a:gd name="T47" fmla="*/ 50 h 167"/>
                <a:gd name="T48" fmla="*/ 12 w 481"/>
                <a:gd name="T49" fmla="*/ 78 h 167"/>
                <a:gd name="T50" fmla="*/ 54 w 481"/>
                <a:gd name="T51" fmla="*/ 97 h 167"/>
                <a:gd name="T52" fmla="*/ 102 w 481"/>
                <a:gd name="T53" fmla="*/ 114 h 167"/>
                <a:gd name="T54" fmla="*/ 104 w 481"/>
                <a:gd name="T55" fmla="*/ 122 h 167"/>
                <a:gd name="T56" fmla="*/ 80 w 481"/>
                <a:gd name="T57" fmla="*/ 138 h 167"/>
                <a:gd name="T58" fmla="*/ 63 w 481"/>
                <a:gd name="T59" fmla="*/ 132 h 167"/>
                <a:gd name="T60" fmla="*/ 57 w 481"/>
                <a:gd name="T61" fmla="*/ 112 h 167"/>
                <a:gd name="T62" fmla="*/ 0 w 481"/>
                <a:gd name="T63" fmla="*/ 112 h 167"/>
                <a:gd name="T64" fmla="*/ 13 w 481"/>
                <a:gd name="T65" fmla="*/ 152 h 167"/>
                <a:gd name="T66" fmla="*/ 78 w 481"/>
                <a:gd name="T67" fmla="*/ 167 h 167"/>
                <a:gd name="T68" fmla="*/ 160 w 481"/>
                <a:gd name="T69" fmla="*/ 132 h 167"/>
                <a:gd name="T70" fmla="*/ 160 w 481"/>
                <a:gd name="T71" fmla="*/ 132 h 167"/>
                <a:gd name="T72" fmla="*/ 160 w 481"/>
                <a:gd name="T73" fmla="*/ 162 h 167"/>
                <a:gd name="T74" fmla="*/ 269 w 481"/>
                <a:gd name="T75" fmla="*/ 162 h 167"/>
                <a:gd name="T76" fmla="*/ 300 w 481"/>
                <a:gd name="T77" fmla="*/ 118 h 167"/>
                <a:gd name="T78" fmla="*/ 301 w 481"/>
                <a:gd name="T79" fmla="*/ 118 h 167"/>
                <a:gd name="T80" fmla="*/ 330 w 481"/>
                <a:gd name="T81" fmla="*/ 162 h 167"/>
                <a:gd name="T82" fmla="*/ 447 w 481"/>
                <a:gd name="T83" fmla="*/ 162 h 167"/>
                <a:gd name="T84" fmla="*/ 447 w 481"/>
                <a:gd name="T85" fmla="*/ 52 h 167"/>
                <a:gd name="T86" fmla="*/ 447 w 481"/>
                <a:gd name="T87" fmla="*/ 52 h 167"/>
                <a:gd name="T88" fmla="*/ 481 w 481"/>
                <a:gd name="T89" fmla="*/ 52 h 167"/>
                <a:gd name="T90" fmla="*/ 481 w 481"/>
                <a:gd name="T91" fmla="*/ 7 h 167"/>
                <a:gd name="T92" fmla="*/ 331 w 481"/>
                <a:gd name="T93" fmla="*/ 7 h 167"/>
                <a:gd name="T94" fmla="*/ 391 w 481"/>
                <a:gd name="T95" fmla="*/ 150 h 167"/>
                <a:gd name="T96" fmla="*/ 391 w 481"/>
                <a:gd name="T97" fmla="*/ 150 h 167"/>
                <a:gd name="T98" fmla="*/ 342 w 481"/>
                <a:gd name="T99" fmla="*/ 83 h 167"/>
                <a:gd name="T100" fmla="*/ 342 w 481"/>
                <a:gd name="T101" fmla="*/ 83 h 167"/>
                <a:gd name="T102" fmla="*/ 363 w 481"/>
                <a:gd name="T103" fmla="*/ 53 h 167"/>
                <a:gd name="T104" fmla="*/ 363 w 481"/>
                <a:gd name="T105" fmla="*/ 52 h 167"/>
                <a:gd name="T106" fmla="*/ 391 w 481"/>
                <a:gd name="T107" fmla="*/ 52 h 167"/>
                <a:gd name="T108" fmla="*/ 391 w 481"/>
                <a:gd name="T109" fmla="*/ 53 h 167"/>
                <a:gd name="T110" fmla="*/ 391 w 481"/>
                <a:gd name="T111" fmla="*/ 150 h 167"/>
                <a:gd name="T112" fmla="*/ 391 w 481"/>
                <a:gd name="T113" fmla="*/ 15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167">
                  <a:moveTo>
                    <a:pt x="331" y="7"/>
                  </a:moveTo>
                  <a:cubicBezTo>
                    <a:pt x="304" y="47"/>
                    <a:pt x="304" y="47"/>
                    <a:pt x="304" y="47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2" y="44"/>
                    <a:pt x="290" y="30"/>
                    <a:pt x="290" y="30"/>
                  </a:cubicBezTo>
                  <a:cubicBezTo>
                    <a:pt x="276" y="41"/>
                    <a:pt x="259" y="48"/>
                    <a:pt x="242" y="53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0" y="86"/>
                    <a:pt x="217" y="150"/>
                    <a:pt x="217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02" y="61"/>
                    <a:pt x="187" y="61"/>
                    <a:pt x="174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3"/>
                    <a:pt x="155" y="88"/>
                    <a:pt x="152" y="86"/>
                  </a:cubicBezTo>
                  <a:cubicBezTo>
                    <a:pt x="134" y="66"/>
                    <a:pt x="72" y="60"/>
                    <a:pt x="63" y="50"/>
                  </a:cubicBezTo>
                  <a:cubicBezTo>
                    <a:pt x="61" y="48"/>
                    <a:pt x="60" y="44"/>
                    <a:pt x="60" y="42"/>
                  </a:cubicBezTo>
                  <a:cubicBezTo>
                    <a:pt x="60" y="34"/>
                    <a:pt x="65" y="29"/>
                    <a:pt x="79" y="29"/>
                  </a:cubicBezTo>
                  <a:cubicBezTo>
                    <a:pt x="89" y="28"/>
                    <a:pt x="97" y="33"/>
                    <a:pt x="99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0"/>
                    <a:pt x="154" y="47"/>
                    <a:pt x="154" y="45"/>
                  </a:cubicBezTo>
                  <a:cubicBezTo>
                    <a:pt x="151" y="17"/>
                    <a:pt x="136" y="0"/>
                    <a:pt x="83" y="0"/>
                  </a:cubicBezTo>
                  <a:cubicBezTo>
                    <a:pt x="49" y="0"/>
                    <a:pt x="27" y="6"/>
                    <a:pt x="14" y="18"/>
                  </a:cubicBezTo>
                  <a:cubicBezTo>
                    <a:pt x="6" y="26"/>
                    <a:pt x="2" y="37"/>
                    <a:pt x="2" y="50"/>
                  </a:cubicBezTo>
                  <a:cubicBezTo>
                    <a:pt x="2" y="59"/>
                    <a:pt x="4" y="70"/>
                    <a:pt x="12" y="78"/>
                  </a:cubicBezTo>
                  <a:cubicBezTo>
                    <a:pt x="20" y="86"/>
                    <a:pt x="37" y="92"/>
                    <a:pt x="54" y="97"/>
                  </a:cubicBezTo>
                  <a:cubicBezTo>
                    <a:pt x="76" y="104"/>
                    <a:pt x="98" y="108"/>
                    <a:pt x="102" y="114"/>
                  </a:cubicBezTo>
                  <a:cubicBezTo>
                    <a:pt x="103" y="116"/>
                    <a:pt x="104" y="119"/>
                    <a:pt x="104" y="122"/>
                  </a:cubicBezTo>
                  <a:cubicBezTo>
                    <a:pt x="104" y="134"/>
                    <a:pt x="92" y="138"/>
                    <a:pt x="80" y="138"/>
                  </a:cubicBezTo>
                  <a:cubicBezTo>
                    <a:pt x="72" y="138"/>
                    <a:pt x="67" y="136"/>
                    <a:pt x="63" y="132"/>
                  </a:cubicBezTo>
                  <a:cubicBezTo>
                    <a:pt x="59" y="127"/>
                    <a:pt x="58" y="121"/>
                    <a:pt x="5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9"/>
                    <a:pt x="3" y="142"/>
                    <a:pt x="13" y="152"/>
                  </a:cubicBezTo>
                  <a:cubicBezTo>
                    <a:pt x="24" y="161"/>
                    <a:pt x="44" y="167"/>
                    <a:pt x="78" y="167"/>
                  </a:cubicBezTo>
                  <a:cubicBezTo>
                    <a:pt x="127" y="167"/>
                    <a:pt x="151" y="15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03" y="122"/>
                    <a:pt x="330" y="162"/>
                    <a:pt x="330" y="162"/>
                  </a:cubicBezTo>
                  <a:cubicBezTo>
                    <a:pt x="447" y="162"/>
                    <a:pt x="447" y="162"/>
                    <a:pt x="447" y="16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47" y="52"/>
                    <a:pt x="447" y="52"/>
                    <a:pt x="447" y="52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481" y="7"/>
                    <a:pt x="481" y="7"/>
                    <a:pt x="481" y="7"/>
                  </a:cubicBezTo>
                  <a:cubicBezTo>
                    <a:pt x="331" y="7"/>
                    <a:pt x="331" y="7"/>
                    <a:pt x="331" y="7"/>
                  </a:cubicBezTo>
                  <a:close/>
                  <a:moveTo>
                    <a:pt x="391" y="150"/>
                  </a:moveTo>
                  <a:cubicBezTo>
                    <a:pt x="391" y="150"/>
                    <a:pt x="391" y="150"/>
                    <a:pt x="391" y="150"/>
                  </a:cubicBezTo>
                  <a:cubicBezTo>
                    <a:pt x="390" y="150"/>
                    <a:pt x="342" y="83"/>
                    <a:pt x="342" y="83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43" y="80"/>
                    <a:pt x="363" y="53"/>
                    <a:pt x="363" y="53"/>
                  </a:cubicBezTo>
                  <a:cubicBezTo>
                    <a:pt x="363" y="52"/>
                    <a:pt x="363" y="52"/>
                    <a:pt x="363" y="52"/>
                  </a:cubicBezTo>
                  <a:cubicBezTo>
                    <a:pt x="391" y="52"/>
                    <a:pt x="391" y="52"/>
                    <a:pt x="391" y="52"/>
                  </a:cubicBezTo>
                  <a:cubicBezTo>
                    <a:pt x="391" y="52"/>
                    <a:pt x="391" y="52"/>
                    <a:pt x="391" y="53"/>
                  </a:cubicBezTo>
                  <a:cubicBezTo>
                    <a:pt x="391" y="150"/>
                    <a:pt x="391" y="150"/>
                    <a:pt x="391" y="150"/>
                  </a:cubicBezTo>
                  <a:cubicBezTo>
                    <a:pt x="391" y="150"/>
                    <a:pt x="391" y="150"/>
                    <a:pt x="391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ihandform 7"/>
            <p:cNvSpPr>
              <a:spLocks/>
            </p:cNvSpPr>
            <p:nvPr userDrawn="1"/>
          </p:nvSpPr>
          <p:spPr bwMode="gray">
            <a:xfrm>
              <a:off x="3651" y="1931"/>
              <a:ext cx="378" cy="186"/>
            </a:xfrm>
            <a:custGeom>
              <a:avLst/>
              <a:gdLst>
                <a:gd name="T0" fmla="*/ 120 w 160"/>
                <a:gd name="T1" fmla="*/ 52 h 79"/>
                <a:gd name="T2" fmla="*/ 12 w 160"/>
                <a:gd name="T3" fmla="*/ 79 h 79"/>
                <a:gd name="T4" fmla="*/ 0 w 160"/>
                <a:gd name="T5" fmla="*/ 78 h 79"/>
                <a:gd name="T6" fmla="*/ 0 w 160"/>
                <a:gd name="T7" fmla="*/ 34 h 79"/>
                <a:gd name="T8" fmla="*/ 87 w 160"/>
                <a:gd name="T9" fmla="*/ 17 h 79"/>
                <a:gd name="T10" fmla="*/ 102 w 160"/>
                <a:gd name="T11" fmla="*/ 0 h 79"/>
                <a:gd name="T12" fmla="*/ 160 w 160"/>
                <a:gd name="T13" fmla="*/ 0 h 79"/>
                <a:gd name="T14" fmla="*/ 120 w 160"/>
                <a:gd name="T15" fmla="*/ 52 h 79"/>
                <a:gd name="T16" fmla="*/ 120 w 160"/>
                <a:gd name="T17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9">
                  <a:moveTo>
                    <a:pt x="120" y="52"/>
                  </a:moveTo>
                  <a:cubicBezTo>
                    <a:pt x="94" y="69"/>
                    <a:pt x="58" y="79"/>
                    <a:pt x="12" y="79"/>
                  </a:cubicBezTo>
                  <a:cubicBezTo>
                    <a:pt x="8" y="79"/>
                    <a:pt x="4" y="79"/>
                    <a:pt x="0" y="7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2" y="36"/>
                    <a:pt x="70" y="29"/>
                    <a:pt x="87" y="17"/>
                  </a:cubicBezTo>
                  <a:cubicBezTo>
                    <a:pt x="93" y="12"/>
                    <a:pt x="98" y="6"/>
                    <a:pt x="10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2" y="21"/>
                    <a:pt x="139" y="39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31" name="Gerade Verbindung 59">
            <a:extLst>
              <a:ext uri="{FF2B5EF4-FFF2-40B4-BE49-F238E27FC236}">
                <a16:creationId xmlns:a16="http://schemas.microsoft.com/office/drawing/2014/main" id="{1DB38A43-9C4B-439D-8626-6D20C064E2DD}"/>
              </a:ext>
            </a:extLst>
          </p:cNvPr>
          <p:cNvCxnSpPr>
            <a:cxnSpLocks/>
          </p:cNvCxnSpPr>
          <p:nvPr/>
        </p:nvCxnSpPr>
        <p:spPr bwMode="gray">
          <a:xfrm>
            <a:off x="0" y="615157"/>
            <a:ext cx="121920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28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20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800" b="1" kern="1200" cap="all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6" userDrawn="1">
          <p15:clr>
            <a:srgbClr val="F26B43"/>
          </p15:clr>
        </p15:guide>
        <p15:guide id="2" orient="horz" pos="1389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3726" userDrawn="1">
          <p15:clr>
            <a:srgbClr val="F26B43"/>
          </p15:clr>
        </p15:guide>
        <p15:guide id="5" pos="3951" userDrawn="1">
          <p15:clr>
            <a:srgbClr val="F26B43"/>
          </p15:clr>
        </p15:guide>
        <p15:guide id="6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3C94EEF-4E50-4259-B28E-6AB421E69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0890"/>
            <a:ext cx="12190413" cy="685710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FFB6BB6-ACCE-40AC-8C43-31BFB2E7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322898-9882-4229-8243-55B4B1368703}"/>
              </a:ext>
            </a:extLst>
          </p:cNvPr>
          <p:cNvGrpSpPr/>
          <p:nvPr/>
        </p:nvGrpSpPr>
        <p:grpSpPr>
          <a:xfrm>
            <a:off x="3550596" y="1352857"/>
            <a:ext cx="5089220" cy="1958410"/>
            <a:chOff x="3550596" y="1019175"/>
            <a:chExt cx="5089220" cy="1958410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6BD1D59E-038F-4D54-9F69-C5F269E7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596" y="1019175"/>
              <a:ext cx="5089220" cy="1295400"/>
            </a:xfrm>
            <a:prstGeom prst="rect">
              <a:avLst/>
            </a:prstGeom>
            <a:effectLst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7CA286-EAE7-4DCB-A706-166DB331F5BA}"/>
                </a:ext>
              </a:extLst>
            </p:cNvPr>
            <p:cNvSpPr txBox="1"/>
            <p:nvPr/>
          </p:nvSpPr>
          <p:spPr>
            <a:xfrm>
              <a:off x="4038600" y="2501335"/>
              <a:ext cx="4113212" cy="4762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2800" b="1" spc="600" dirty="0">
                  <a:solidFill>
                    <a:srgbClr val="EF7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Österreich &amp; Osteuropa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1390789-710C-479B-90D0-A49C00A0FA6D}"/>
              </a:ext>
            </a:extLst>
          </p:cNvPr>
          <p:cNvSpPr txBox="1"/>
          <p:nvPr/>
        </p:nvSpPr>
        <p:spPr>
          <a:xfrm>
            <a:off x="2667000" y="3498028"/>
            <a:ext cx="6856412" cy="15242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200" b="1" spc="300" dirty="0">
                <a:latin typeface="Arial Black" panose="020B0A04020102020204" pitchFamily="34" charset="0"/>
              </a:rPr>
              <a:t>CHRISTOPH V. TSCHIRSCHNITZ</a:t>
            </a:r>
          </a:p>
          <a:p>
            <a:pPr algn="ctr"/>
            <a:r>
              <a:rPr lang="de-DE" sz="2400" spc="300" dirty="0">
                <a:latin typeface="Arial Black" panose="020B0A04020102020204" pitchFamily="34" charset="0"/>
              </a:rPr>
              <a:t>CEO der SIXT Mobility Consulting Europe</a:t>
            </a:r>
          </a:p>
        </p:txBody>
      </p:sp>
    </p:spTree>
    <p:extLst>
      <p:ext uri="{BB962C8B-B14F-4D97-AF65-F5344CB8AC3E}">
        <p14:creationId xmlns:p14="http://schemas.microsoft.com/office/powerpoint/2010/main" val="40119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72B723-0D6E-4562-9CB7-9C6123A86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61267" y="-3021360"/>
            <a:ext cx="22912945" cy="12900720"/>
          </a:xfrm>
          <a:prstGeom prst="rect">
            <a:avLst/>
          </a:prstGeom>
        </p:spPr>
      </p:pic>
      <p:pic>
        <p:nvPicPr>
          <p:cNvPr id="14" name="Tablet">
            <a:extLst>
              <a:ext uri="{FF2B5EF4-FFF2-40B4-BE49-F238E27FC236}">
                <a16:creationId xmlns:a16="http://schemas.microsoft.com/office/drawing/2014/main" id="{78E8263F-7874-48F0-BB6C-4B0C59179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960" y="0"/>
            <a:ext cx="13770332" cy="77470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2324E8-C9BB-45D5-AE41-90D8ED088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608" y="2672570"/>
            <a:ext cx="5024568" cy="1278944"/>
          </a:xfrm>
          <a:prstGeom prst="rect">
            <a:avLst/>
          </a:prstGeom>
        </p:spPr>
      </p:pic>
      <p:sp>
        <p:nvSpPr>
          <p:cNvPr id="62" name="TextBox 1">
            <a:extLst>
              <a:ext uri="{FF2B5EF4-FFF2-40B4-BE49-F238E27FC236}">
                <a16:creationId xmlns:a16="http://schemas.microsoft.com/office/drawing/2014/main" id="{064A2D92-AA64-46CC-8001-E80934243581}"/>
              </a:ext>
            </a:extLst>
          </p:cNvPr>
          <p:cNvSpPr txBox="1"/>
          <p:nvPr/>
        </p:nvSpPr>
        <p:spPr>
          <a:xfrm rot="60000">
            <a:off x="3488993" y="2378794"/>
            <a:ext cx="639880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indent="-266700">
              <a:tabLst>
                <a:tab pos="266700" algn="l"/>
                <a:tab pos="355600" algn="l"/>
              </a:tabLst>
            </a:pPr>
            <a:r>
              <a:rPr lang="en-US" sz="2800" b="1" spc="1000" dirty="0">
                <a:solidFill>
                  <a:srgbClr val="EF7C00">
                    <a:alpha val="80000"/>
                  </a:srgbClr>
                </a:solidFill>
              </a:rPr>
              <a:t>“</a:t>
            </a:r>
            <a:r>
              <a:rPr lang="en-US" sz="2800" b="1" spc="1000" dirty="0">
                <a:solidFill>
                  <a:schemeClr val="bg1">
                    <a:alpha val="80000"/>
                  </a:schemeClr>
                </a:solidFill>
              </a:rPr>
              <a:t>WÜRDEN SIE AUCH</a:t>
            </a:r>
          </a:p>
          <a:p>
            <a:pPr marL="266700" indent="-266700">
              <a:tabLst>
                <a:tab pos="266700" algn="l"/>
                <a:tab pos="355600" algn="l"/>
              </a:tabLst>
            </a:pPr>
            <a:r>
              <a:rPr lang="en-US" sz="2800" b="1" spc="1000" dirty="0">
                <a:solidFill>
                  <a:schemeClr val="bg1">
                    <a:alpha val="80000"/>
                  </a:schemeClr>
                </a:solidFill>
              </a:rPr>
              <a:t>	SAGEN, DASS SICH</a:t>
            </a:r>
          </a:p>
          <a:p>
            <a:pPr marL="266700" indent="-266700">
              <a:tabLst>
                <a:tab pos="266700" algn="l"/>
                <a:tab pos="355600" algn="l"/>
              </a:tabLst>
            </a:pPr>
            <a:r>
              <a:rPr lang="en-US" sz="2800" b="1" spc="1000" dirty="0">
                <a:solidFill>
                  <a:schemeClr val="bg1">
                    <a:alpha val="80000"/>
                  </a:schemeClr>
                </a:solidFill>
              </a:rPr>
              <a:t>	DIE MOBILITÄTSWELT </a:t>
            </a:r>
            <a:br>
              <a:rPr lang="en-US" sz="2800" b="1" spc="1000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n-US" sz="2800" b="1" spc="1000" dirty="0">
                <a:solidFill>
                  <a:schemeClr val="bg1">
                    <a:alpha val="80000"/>
                  </a:schemeClr>
                </a:solidFill>
              </a:rPr>
              <a:t>IM WANDEL BEFINDET?</a:t>
            </a:r>
            <a:r>
              <a:rPr lang="en-US" sz="2800" b="1" spc="1000" dirty="0">
                <a:solidFill>
                  <a:srgbClr val="EF7C00">
                    <a:alpha val="8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00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ablet" hidden="1">
            <a:extLst>
              <a:ext uri="{FF2B5EF4-FFF2-40B4-BE49-F238E27FC236}">
                <a16:creationId xmlns:a16="http://schemas.microsoft.com/office/drawing/2014/main" id="{78E8263F-7874-48F0-BB6C-4B0C5917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7531" y="-6347803"/>
            <a:ext cx="34886440" cy="19626632"/>
          </a:xfrm>
          <a:prstGeom prst="rect">
            <a:avLst/>
          </a:prstGeom>
        </p:spPr>
      </p:pic>
      <p:sp>
        <p:nvSpPr>
          <p:cNvPr id="205" name="Utilization_1">
            <a:extLst>
              <a:ext uri="{FF2B5EF4-FFF2-40B4-BE49-F238E27FC236}">
                <a16:creationId xmlns:a16="http://schemas.microsoft.com/office/drawing/2014/main" id="{3A9B6A4F-CC48-4A80-8CCD-34129C87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050" y="2341563"/>
            <a:ext cx="2854326" cy="2852738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" name="Utilization_10">
            <a:extLst>
              <a:ext uri="{FF2B5EF4-FFF2-40B4-BE49-F238E27FC236}">
                <a16:creationId xmlns:a16="http://schemas.microsoft.com/office/drawing/2014/main" id="{ADF6A8C3-F65E-4BF6-B822-848DB0FFD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538" y="2684463"/>
            <a:ext cx="2166938" cy="2165350"/>
          </a:xfrm>
          <a:prstGeom prst="ellipse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Utilization_9">
            <a:extLst>
              <a:ext uri="{FF2B5EF4-FFF2-40B4-BE49-F238E27FC236}">
                <a16:creationId xmlns:a16="http://schemas.microsoft.com/office/drawing/2014/main" id="{97EC489F-A644-4FB4-BE1D-B7B316E16980}"/>
              </a:ext>
            </a:extLst>
          </p:cNvPr>
          <p:cNvSpPr>
            <a:spLocks/>
          </p:cNvSpPr>
          <p:nvPr/>
        </p:nvSpPr>
        <p:spPr bwMode="auto">
          <a:xfrm>
            <a:off x="3127375" y="2906713"/>
            <a:ext cx="1719263" cy="909638"/>
          </a:xfrm>
          <a:custGeom>
            <a:avLst/>
            <a:gdLst>
              <a:gd name="T0" fmla="*/ 1224 w 1225"/>
              <a:gd name="T1" fmla="*/ 648 h 648"/>
              <a:gd name="T2" fmla="*/ 1225 w 1225"/>
              <a:gd name="T3" fmla="*/ 613 h 648"/>
              <a:gd name="T4" fmla="*/ 612 w 1225"/>
              <a:gd name="T5" fmla="*/ 0 h 648"/>
              <a:gd name="T6" fmla="*/ 0 w 1225"/>
              <a:gd name="T7" fmla="*/ 613 h 648"/>
              <a:gd name="T8" fmla="*/ 1 w 1225"/>
              <a:gd name="T9" fmla="*/ 648 h 648"/>
              <a:gd name="T10" fmla="*/ 1224 w 1225"/>
              <a:gd name="T11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5" h="648">
                <a:moveTo>
                  <a:pt x="1224" y="648"/>
                </a:moveTo>
                <a:cubicBezTo>
                  <a:pt x="1224" y="637"/>
                  <a:pt x="1225" y="624"/>
                  <a:pt x="1225" y="613"/>
                </a:cubicBezTo>
                <a:cubicBezTo>
                  <a:pt x="1225" y="275"/>
                  <a:pt x="952" y="0"/>
                  <a:pt x="612" y="0"/>
                </a:cubicBezTo>
                <a:cubicBezTo>
                  <a:pt x="275" y="0"/>
                  <a:pt x="0" y="273"/>
                  <a:pt x="0" y="613"/>
                </a:cubicBezTo>
                <a:cubicBezTo>
                  <a:pt x="0" y="624"/>
                  <a:pt x="0" y="637"/>
                  <a:pt x="1" y="648"/>
                </a:cubicBezTo>
                <a:lnTo>
                  <a:pt x="1224" y="6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8" name="Utilization_8">
            <a:extLst>
              <a:ext uri="{FF2B5EF4-FFF2-40B4-BE49-F238E27FC236}">
                <a16:creationId xmlns:a16="http://schemas.microsoft.com/office/drawing/2014/main" id="{0037770D-BD28-484C-9A0E-7444745B3BD3}"/>
              </a:ext>
            </a:extLst>
          </p:cNvPr>
          <p:cNvGrpSpPr/>
          <p:nvPr/>
        </p:nvGrpSpPr>
        <p:grpSpPr>
          <a:xfrm>
            <a:off x="3260725" y="2986088"/>
            <a:ext cx="1454151" cy="550863"/>
            <a:chOff x="3260725" y="2986088"/>
            <a:chExt cx="1454151" cy="550863"/>
          </a:xfrm>
          <a:solidFill>
            <a:srgbClr val="EF7D00"/>
          </a:solidFill>
        </p:grpSpPr>
        <p:sp>
          <p:nvSpPr>
            <p:cNvPr id="209" name="Freeform 159">
              <a:extLst>
                <a:ext uri="{FF2B5EF4-FFF2-40B4-BE49-F238E27FC236}">
                  <a16:creationId xmlns:a16="http://schemas.microsoft.com/office/drawing/2014/main" id="{94309444-5931-4755-8B05-EE2963C6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2986088"/>
              <a:ext cx="58738" cy="119063"/>
            </a:xfrm>
            <a:custGeom>
              <a:avLst/>
              <a:gdLst>
                <a:gd name="T0" fmla="*/ 20 w 41"/>
                <a:gd name="T1" fmla="*/ 85 h 85"/>
                <a:gd name="T2" fmla="*/ 20 w 41"/>
                <a:gd name="T3" fmla="*/ 85 h 85"/>
                <a:gd name="T4" fmla="*/ 0 w 41"/>
                <a:gd name="T5" fmla="*/ 64 h 85"/>
                <a:gd name="T6" fmla="*/ 0 w 41"/>
                <a:gd name="T7" fmla="*/ 21 h 85"/>
                <a:gd name="T8" fmla="*/ 20 w 41"/>
                <a:gd name="T9" fmla="*/ 0 h 85"/>
                <a:gd name="T10" fmla="*/ 20 w 41"/>
                <a:gd name="T11" fmla="*/ 0 h 85"/>
                <a:gd name="T12" fmla="*/ 41 w 41"/>
                <a:gd name="T13" fmla="*/ 21 h 85"/>
                <a:gd name="T14" fmla="*/ 41 w 41"/>
                <a:gd name="T15" fmla="*/ 64 h 85"/>
                <a:gd name="T16" fmla="*/ 20 w 41"/>
                <a:gd name="T1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85">
                  <a:moveTo>
                    <a:pt x="20" y="85"/>
                  </a:moveTo>
                  <a:cubicBezTo>
                    <a:pt x="20" y="85"/>
                    <a:pt x="20" y="85"/>
                    <a:pt x="20" y="85"/>
                  </a:cubicBezTo>
                  <a:cubicBezTo>
                    <a:pt x="9" y="85"/>
                    <a:pt x="0" y="75"/>
                    <a:pt x="0" y="6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2" y="0"/>
                    <a:pt x="41" y="9"/>
                    <a:pt x="41" y="21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75"/>
                    <a:pt x="32" y="85"/>
                    <a:pt x="20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60">
              <a:extLst>
                <a:ext uri="{FF2B5EF4-FFF2-40B4-BE49-F238E27FC236}">
                  <a16:creationId xmlns:a16="http://schemas.microsoft.com/office/drawing/2014/main" id="{62BE8F59-F44F-410F-932A-38D481AE2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3203576"/>
              <a:ext cx="106363" cy="104775"/>
            </a:xfrm>
            <a:custGeom>
              <a:avLst/>
              <a:gdLst>
                <a:gd name="T0" fmla="*/ 8 w 75"/>
                <a:gd name="T1" fmla="*/ 67 h 75"/>
                <a:gd name="T2" fmla="*/ 8 w 75"/>
                <a:gd name="T3" fmla="*/ 67 h 75"/>
                <a:gd name="T4" fmla="*/ 8 w 75"/>
                <a:gd name="T5" fmla="*/ 38 h 75"/>
                <a:gd name="T6" fmla="*/ 38 w 75"/>
                <a:gd name="T7" fmla="*/ 8 h 75"/>
                <a:gd name="T8" fmla="*/ 67 w 75"/>
                <a:gd name="T9" fmla="*/ 8 h 75"/>
                <a:gd name="T10" fmla="*/ 67 w 75"/>
                <a:gd name="T11" fmla="*/ 8 h 75"/>
                <a:gd name="T12" fmla="*/ 67 w 75"/>
                <a:gd name="T13" fmla="*/ 37 h 75"/>
                <a:gd name="T14" fmla="*/ 37 w 75"/>
                <a:gd name="T15" fmla="*/ 67 h 75"/>
                <a:gd name="T16" fmla="*/ 8 w 75"/>
                <a:gd name="T17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5">
                  <a:moveTo>
                    <a:pt x="8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0" y="59"/>
                    <a:pt x="0" y="46"/>
                    <a:pt x="8" y="3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6" y="0"/>
                    <a:pt x="59" y="0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75" y="16"/>
                    <a:pt x="75" y="29"/>
                    <a:pt x="67" y="3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27" y="75"/>
                    <a:pt x="14" y="75"/>
                    <a:pt x="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61">
              <a:extLst>
                <a:ext uri="{FF2B5EF4-FFF2-40B4-BE49-F238E27FC236}">
                  <a16:creationId xmlns:a16="http://schemas.microsoft.com/office/drawing/2014/main" id="{2FC2DAC0-B684-4BA6-8785-F057E5B2A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8" y="3206751"/>
              <a:ext cx="106363" cy="104775"/>
            </a:xfrm>
            <a:custGeom>
              <a:avLst/>
              <a:gdLst>
                <a:gd name="T0" fmla="*/ 8 w 76"/>
                <a:gd name="T1" fmla="*/ 8 h 75"/>
                <a:gd name="T2" fmla="*/ 8 w 76"/>
                <a:gd name="T3" fmla="*/ 8 h 75"/>
                <a:gd name="T4" fmla="*/ 37 w 76"/>
                <a:gd name="T5" fmla="*/ 8 h 75"/>
                <a:gd name="T6" fmla="*/ 68 w 76"/>
                <a:gd name="T7" fmla="*/ 38 h 75"/>
                <a:gd name="T8" fmla="*/ 68 w 76"/>
                <a:gd name="T9" fmla="*/ 67 h 75"/>
                <a:gd name="T10" fmla="*/ 68 w 76"/>
                <a:gd name="T11" fmla="*/ 67 h 75"/>
                <a:gd name="T12" fmla="*/ 39 w 76"/>
                <a:gd name="T13" fmla="*/ 67 h 75"/>
                <a:gd name="T14" fmla="*/ 8 w 76"/>
                <a:gd name="T15" fmla="*/ 36 h 75"/>
                <a:gd name="T16" fmla="*/ 8 w 76"/>
                <a:gd name="T17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5"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6" y="0"/>
                    <a:pt x="29" y="0"/>
                    <a:pt x="37" y="8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6" y="46"/>
                    <a:pt x="76" y="59"/>
                    <a:pt x="68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0" y="75"/>
                    <a:pt x="47" y="75"/>
                    <a:pt x="39" y="6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0" y="28"/>
                    <a:pt x="0" y="16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62">
              <a:extLst>
                <a:ext uri="{FF2B5EF4-FFF2-40B4-BE49-F238E27FC236}">
                  <a16:creationId xmlns:a16="http://schemas.microsoft.com/office/drawing/2014/main" id="{23EAF74F-C932-497E-A1D1-AD1F85442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25" y="3038476"/>
              <a:ext cx="88900" cy="122238"/>
            </a:xfrm>
            <a:custGeom>
              <a:avLst/>
              <a:gdLst>
                <a:gd name="T0" fmla="*/ 47 w 63"/>
                <a:gd name="T1" fmla="*/ 82 h 87"/>
                <a:gd name="T2" fmla="*/ 47 w 63"/>
                <a:gd name="T3" fmla="*/ 82 h 87"/>
                <a:gd name="T4" fmla="*/ 21 w 63"/>
                <a:gd name="T5" fmla="*/ 71 h 87"/>
                <a:gd name="T6" fmla="*/ 5 w 63"/>
                <a:gd name="T7" fmla="*/ 31 h 87"/>
                <a:gd name="T8" fmla="*/ 16 w 63"/>
                <a:gd name="T9" fmla="*/ 5 h 87"/>
                <a:gd name="T10" fmla="*/ 16 w 63"/>
                <a:gd name="T11" fmla="*/ 5 h 87"/>
                <a:gd name="T12" fmla="*/ 42 w 63"/>
                <a:gd name="T13" fmla="*/ 16 h 87"/>
                <a:gd name="T14" fmla="*/ 58 w 63"/>
                <a:gd name="T15" fmla="*/ 56 h 87"/>
                <a:gd name="T16" fmla="*/ 47 w 63"/>
                <a:gd name="T17" fmla="*/ 8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7"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37" y="87"/>
                    <a:pt x="24" y="82"/>
                    <a:pt x="21" y="7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21"/>
                    <a:pt x="5" y="8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6" y="0"/>
                    <a:pt x="39" y="5"/>
                    <a:pt x="42" y="1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3" y="66"/>
                    <a:pt x="58" y="79"/>
                    <a:pt x="47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63">
              <a:extLst>
                <a:ext uri="{FF2B5EF4-FFF2-40B4-BE49-F238E27FC236}">
                  <a16:creationId xmlns:a16="http://schemas.microsoft.com/office/drawing/2014/main" id="{4C227BA6-8995-450D-BB49-41C829405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3448051"/>
              <a:ext cx="122238" cy="88900"/>
            </a:xfrm>
            <a:custGeom>
              <a:avLst/>
              <a:gdLst>
                <a:gd name="T0" fmla="*/ 5 w 87"/>
                <a:gd name="T1" fmla="*/ 47 h 63"/>
                <a:gd name="T2" fmla="*/ 5 w 87"/>
                <a:gd name="T3" fmla="*/ 47 h 63"/>
                <a:gd name="T4" fmla="*/ 16 w 87"/>
                <a:gd name="T5" fmla="*/ 21 h 63"/>
                <a:gd name="T6" fmla="*/ 56 w 87"/>
                <a:gd name="T7" fmla="*/ 5 h 63"/>
                <a:gd name="T8" fmla="*/ 82 w 87"/>
                <a:gd name="T9" fmla="*/ 16 h 63"/>
                <a:gd name="T10" fmla="*/ 82 w 87"/>
                <a:gd name="T11" fmla="*/ 16 h 63"/>
                <a:gd name="T12" fmla="*/ 71 w 87"/>
                <a:gd name="T13" fmla="*/ 42 h 63"/>
                <a:gd name="T14" fmla="*/ 31 w 87"/>
                <a:gd name="T15" fmla="*/ 58 h 63"/>
                <a:gd name="T16" fmla="*/ 5 w 87"/>
                <a:gd name="T17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63">
                  <a:moveTo>
                    <a:pt x="5" y="47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0" y="37"/>
                    <a:pt x="5" y="24"/>
                    <a:pt x="16" y="21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6" y="0"/>
                    <a:pt x="79" y="5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7" y="26"/>
                    <a:pt x="82" y="39"/>
                    <a:pt x="71" y="4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1" y="63"/>
                    <a:pt x="8" y="58"/>
                    <a:pt x="5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64">
              <a:extLst>
                <a:ext uri="{FF2B5EF4-FFF2-40B4-BE49-F238E27FC236}">
                  <a16:creationId xmlns:a16="http://schemas.microsoft.com/office/drawing/2014/main" id="{3DC22EEC-954F-4965-A3D5-7DAD844A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3041651"/>
              <a:ext cx="82550" cy="119063"/>
            </a:xfrm>
            <a:custGeom>
              <a:avLst/>
              <a:gdLst>
                <a:gd name="T0" fmla="*/ 14 w 59"/>
                <a:gd name="T1" fmla="*/ 80 h 85"/>
                <a:gd name="T2" fmla="*/ 14 w 59"/>
                <a:gd name="T3" fmla="*/ 80 h 85"/>
                <a:gd name="T4" fmla="*/ 3 w 59"/>
                <a:gd name="T5" fmla="*/ 54 h 85"/>
                <a:gd name="T6" fmla="*/ 19 w 59"/>
                <a:gd name="T7" fmla="*/ 14 h 85"/>
                <a:gd name="T8" fmla="*/ 45 w 59"/>
                <a:gd name="T9" fmla="*/ 3 h 85"/>
                <a:gd name="T10" fmla="*/ 45 w 59"/>
                <a:gd name="T11" fmla="*/ 3 h 85"/>
                <a:gd name="T12" fmla="*/ 56 w 59"/>
                <a:gd name="T13" fmla="*/ 29 h 85"/>
                <a:gd name="T14" fmla="*/ 40 w 59"/>
                <a:gd name="T15" fmla="*/ 69 h 85"/>
                <a:gd name="T16" fmla="*/ 14 w 59"/>
                <a:gd name="T17" fmla="*/ 8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5">
                  <a:moveTo>
                    <a:pt x="14" y="80"/>
                  </a:moveTo>
                  <a:cubicBezTo>
                    <a:pt x="14" y="80"/>
                    <a:pt x="14" y="80"/>
                    <a:pt x="14" y="80"/>
                  </a:cubicBezTo>
                  <a:cubicBezTo>
                    <a:pt x="5" y="75"/>
                    <a:pt x="0" y="64"/>
                    <a:pt x="3" y="5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4" y="5"/>
                    <a:pt x="35" y="0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54" y="8"/>
                    <a:pt x="59" y="19"/>
                    <a:pt x="56" y="2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7" y="80"/>
                    <a:pt x="24" y="85"/>
                    <a:pt x="14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65">
              <a:extLst>
                <a:ext uri="{FF2B5EF4-FFF2-40B4-BE49-F238E27FC236}">
                  <a16:creationId xmlns:a16="http://schemas.microsoft.com/office/drawing/2014/main" id="{16BD28F7-644E-4C25-87B0-9ED3A88CE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3448051"/>
              <a:ext cx="117475" cy="84138"/>
            </a:xfrm>
            <a:custGeom>
              <a:avLst/>
              <a:gdLst>
                <a:gd name="T0" fmla="*/ 3 w 83"/>
                <a:gd name="T1" fmla="*/ 15 h 60"/>
                <a:gd name="T2" fmla="*/ 3 w 83"/>
                <a:gd name="T3" fmla="*/ 15 h 60"/>
                <a:gd name="T4" fmla="*/ 28 w 83"/>
                <a:gd name="T5" fmla="*/ 4 h 60"/>
                <a:gd name="T6" fmla="*/ 68 w 83"/>
                <a:gd name="T7" fmla="*/ 20 h 60"/>
                <a:gd name="T8" fmla="*/ 80 w 83"/>
                <a:gd name="T9" fmla="*/ 45 h 60"/>
                <a:gd name="T10" fmla="*/ 80 w 83"/>
                <a:gd name="T11" fmla="*/ 45 h 60"/>
                <a:gd name="T12" fmla="*/ 54 w 83"/>
                <a:gd name="T13" fmla="*/ 56 h 60"/>
                <a:gd name="T14" fmla="*/ 14 w 83"/>
                <a:gd name="T15" fmla="*/ 40 h 60"/>
                <a:gd name="T16" fmla="*/ 3 w 83"/>
                <a:gd name="T17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60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8" y="5"/>
                    <a:pt x="19" y="0"/>
                    <a:pt x="28" y="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78" y="24"/>
                    <a:pt x="83" y="36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5" y="55"/>
                    <a:pt x="64" y="60"/>
                    <a:pt x="54" y="5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4" y="37"/>
                    <a:pt x="0" y="26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6" name="Utilization_2">
            <a:extLst>
              <a:ext uri="{FF2B5EF4-FFF2-40B4-BE49-F238E27FC236}">
                <a16:creationId xmlns:a16="http://schemas.microsoft.com/office/drawing/2014/main" id="{7C5A9393-C736-4929-8CCA-1D24F4EF9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2747963"/>
            <a:ext cx="111125" cy="111125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Utilization_3">
            <a:extLst>
              <a:ext uri="{FF2B5EF4-FFF2-40B4-BE49-F238E27FC236}">
                <a16:creationId xmlns:a16="http://schemas.microsoft.com/office/drawing/2014/main" id="{BA0D40E8-E157-4CC0-8503-E044FDF5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4675188"/>
            <a:ext cx="111125" cy="111125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Utilization_4">
            <a:extLst>
              <a:ext uri="{FF2B5EF4-FFF2-40B4-BE49-F238E27FC236}">
                <a16:creationId xmlns:a16="http://schemas.microsoft.com/office/drawing/2014/main" id="{887FA429-A9EE-4745-8901-6D52361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63" y="3711576"/>
            <a:ext cx="112713" cy="112713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Utilization_5">
            <a:extLst>
              <a:ext uri="{FF2B5EF4-FFF2-40B4-BE49-F238E27FC236}">
                <a16:creationId xmlns:a16="http://schemas.microsoft.com/office/drawing/2014/main" id="{F122E393-52F3-446C-BFBB-CB8429737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3711576"/>
            <a:ext cx="111125" cy="112713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0" name="Utilization_6">
            <a:extLst>
              <a:ext uri="{FF2B5EF4-FFF2-40B4-BE49-F238E27FC236}">
                <a16:creationId xmlns:a16="http://schemas.microsoft.com/office/drawing/2014/main" id="{5C75C724-D4E2-4F1A-81D0-5DBD525DDD0D}"/>
              </a:ext>
            </a:extLst>
          </p:cNvPr>
          <p:cNvGrpSpPr/>
          <p:nvPr/>
        </p:nvGrpSpPr>
        <p:grpSpPr>
          <a:xfrm>
            <a:off x="2907688" y="2684463"/>
            <a:ext cx="2166938" cy="2165350"/>
            <a:chOff x="2907688" y="2684463"/>
            <a:chExt cx="2166938" cy="2165350"/>
          </a:xfrm>
        </p:grpSpPr>
        <p:sp>
          <p:nvSpPr>
            <p:cNvPr id="221" name="Oval 155">
              <a:extLst>
                <a:ext uri="{FF2B5EF4-FFF2-40B4-BE49-F238E27FC236}">
                  <a16:creationId xmlns:a16="http://schemas.microsoft.com/office/drawing/2014/main" id="{2A8EDB4B-3CDF-4545-AFB5-B53821D20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88" y="2684463"/>
              <a:ext cx="2166938" cy="2165350"/>
            </a:xfrm>
            <a:prstGeom prst="ellipse">
              <a:avLst/>
            </a:prstGeom>
            <a:solidFill>
              <a:schemeClr val="accent6">
                <a:lumMod val="25000"/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157">
              <a:extLst>
                <a:ext uri="{FF2B5EF4-FFF2-40B4-BE49-F238E27FC236}">
                  <a16:creationId xmlns:a16="http://schemas.microsoft.com/office/drawing/2014/main" id="{C83DF9F3-FF48-4E1F-ADEE-E0ED8593DE36}"/>
                </a:ext>
              </a:extLst>
            </p:cNvPr>
            <p:cNvSpPr>
              <a:spLocks/>
            </p:cNvSpPr>
            <p:nvPr/>
          </p:nvSpPr>
          <p:spPr bwMode="auto">
            <a:xfrm rot="18000000">
              <a:off x="3492063" y="3472326"/>
              <a:ext cx="368300" cy="636588"/>
            </a:xfrm>
            <a:custGeom>
              <a:avLst/>
              <a:gdLst>
                <a:gd name="T0" fmla="*/ 21 w 262"/>
                <a:gd name="T1" fmla="*/ 6 h 454"/>
                <a:gd name="T2" fmla="*/ 8 w 262"/>
                <a:gd name="T3" fmla="*/ 3 h 454"/>
                <a:gd name="T4" fmla="*/ 3 w 262"/>
                <a:gd name="T5" fmla="*/ 16 h 454"/>
                <a:gd name="T6" fmla="*/ 171 w 262"/>
                <a:gd name="T7" fmla="*/ 421 h 454"/>
                <a:gd name="T8" fmla="*/ 174 w 262"/>
                <a:gd name="T9" fmla="*/ 427 h 454"/>
                <a:gd name="T10" fmla="*/ 235 w 262"/>
                <a:gd name="T11" fmla="*/ 441 h 454"/>
                <a:gd name="T12" fmla="*/ 249 w 262"/>
                <a:gd name="T13" fmla="*/ 381 h 454"/>
                <a:gd name="T14" fmla="*/ 21 w 262"/>
                <a:gd name="T15" fmla="*/ 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2" h="454">
                  <a:moveTo>
                    <a:pt x="21" y="6"/>
                  </a:moveTo>
                  <a:cubicBezTo>
                    <a:pt x="17" y="1"/>
                    <a:pt x="13" y="0"/>
                    <a:pt x="8" y="3"/>
                  </a:cubicBezTo>
                  <a:cubicBezTo>
                    <a:pt x="3" y="5"/>
                    <a:pt x="0" y="11"/>
                    <a:pt x="3" y="16"/>
                  </a:cubicBezTo>
                  <a:cubicBezTo>
                    <a:pt x="171" y="421"/>
                    <a:pt x="171" y="421"/>
                    <a:pt x="171" y="421"/>
                  </a:cubicBezTo>
                  <a:cubicBezTo>
                    <a:pt x="173" y="422"/>
                    <a:pt x="173" y="425"/>
                    <a:pt x="174" y="427"/>
                  </a:cubicBezTo>
                  <a:cubicBezTo>
                    <a:pt x="187" y="448"/>
                    <a:pt x="214" y="454"/>
                    <a:pt x="235" y="441"/>
                  </a:cubicBezTo>
                  <a:cubicBezTo>
                    <a:pt x="256" y="429"/>
                    <a:pt x="262" y="401"/>
                    <a:pt x="249" y="381"/>
                  </a:cubicBezTo>
                  <a:lnTo>
                    <a:pt x="21" y="6"/>
                  </a:lnTo>
                  <a:close/>
                </a:path>
              </a:pathLst>
            </a:custGeom>
            <a:solidFill>
              <a:srgbClr val="EF7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3" name="Utilization_7">
            <a:extLst>
              <a:ext uri="{FF2B5EF4-FFF2-40B4-BE49-F238E27FC236}">
                <a16:creationId xmlns:a16="http://schemas.microsoft.com/office/drawing/2014/main" id="{0B32ACE5-829E-46B7-917C-AFEFEA44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3660776"/>
            <a:ext cx="309563" cy="311150"/>
          </a:xfrm>
          <a:prstGeom prst="ellipse">
            <a:avLst/>
          </a:prstGeom>
          <a:solidFill>
            <a:srgbClr val="EF7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" name="GenZ_3.1">
            <a:extLst>
              <a:ext uri="{FF2B5EF4-FFF2-40B4-BE49-F238E27FC236}">
                <a16:creationId xmlns:a16="http://schemas.microsoft.com/office/drawing/2014/main" id="{A600B1A6-4F79-455D-A8AD-B75C4A7EE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008" y="3063875"/>
            <a:ext cx="401637" cy="4016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06" name="GenZ_3">
            <a:extLst>
              <a:ext uri="{FF2B5EF4-FFF2-40B4-BE49-F238E27FC236}">
                <a16:creationId xmlns:a16="http://schemas.microsoft.com/office/drawing/2014/main" id="{551F84A4-15AB-4896-BD20-D16EE34B961A}"/>
              </a:ext>
            </a:extLst>
          </p:cNvPr>
          <p:cNvSpPr>
            <a:spLocks/>
          </p:cNvSpPr>
          <p:nvPr/>
        </p:nvSpPr>
        <p:spPr bwMode="auto">
          <a:xfrm>
            <a:off x="3390058" y="3508375"/>
            <a:ext cx="617537" cy="1355725"/>
          </a:xfrm>
          <a:custGeom>
            <a:avLst/>
            <a:gdLst>
              <a:gd name="T0" fmla="*/ 151 w 189"/>
              <a:gd name="T1" fmla="*/ 396 h 415"/>
              <a:gd name="T2" fmla="*/ 151 w 189"/>
              <a:gd name="T3" fmla="*/ 245 h 415"/>
              <a:gd name="T4" fmla="*/ 170 w 189"/>
              <a:gd name="T5" fmla="*/ 226 h 415"/>
              <a:gd name="T6" fmla="*/ 170 w 189"/>
              <a:gd name="T7" fmla="*/ 226 h 415"/>
              <a:gd name="T8" fmla="*/ 189 w 189"/>
              <a:gd name="T9" fmla="*/ 207 h 415"/>
              <a:gd name="T10" fmla="*/ 189 w 189"/>
              <a:gd name="T11" fmla="*/ 49 h 415"/>
              <a:gd name="T12" fmla="*/ 179 w 189"/>
              <a:gd name="T13" fmla="*/ 32 h 415"/>
              <a:gd name="T14" fmla="*/ 118 w 189"/>
              <a:gd name="T15" fmla="*/ 2 h 415"/>
              <a:gd name="T16" fmla="*/ 109 w 189"/>
              <a:gd name="T17" fmla="*/ 0 h 415"/>
              <a:gd name="T18" fmla="*/ 80 w 189"/>
              <a:gd name="T19" fmla="*/ 0 h 415"/>
              <a:gd name="T20" fmla="*/ 72 w 189"/>
              <a:gd name="T21" fmla="*/ 2 h 415"/>
              <a:gd name="T22" fmla="*/ 11 w 189"/>
              <a:gd name="T23" fmla="*/ 32 h 415"/>
              <a:gd name="T24" fmla="*/ 0 w 189"/>
              <a:gd name="T25" fmla="*/ 49 h 415"/>
              <a:gd name="T26" fmla="*/ 0 w 189"/>
              <a:gd name="T27" fmla="*/ 207 h 415"/>
              <a:gd name="T28" fmla="*/ 19 w 189"/>
              <a:gd name="T29" fmla="*/ 226 h 415"/>
              <a:gd name="T30" fmla="*/ 19 w 189"/>
              <a:gd name="T31" fmla="*/ 226 h 415"/>
              <a:gd name="T32" fmla="*/ 38 w 189"/>
              <a:gd name="T33" fmla="*/ 245 h 415"/>
              <a:gd name="T34" fmla="*/ 38 w 189"/>
              <a:gd name="T35" fmla="*/ 396 h 415"/>
              <a:gd name="T36" fmla="*/ 57 w 189"/>
              <a:gd name="T37" fmla="*/ 415 h 415"/>
              <a:gd name="T38" fmla="*/ 132 w 189"/>
              <a:gd name="T39" fmla="*/ 415 h 415"/>
              <a:gd name="T40" fmla="*/ 151 w 189"/>
              <a:gd name="T41" fmla="*/ 396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9" h="415">
                <a:moveTo>
                  <a:pt x="151" y="396"/>
                </a:moveTo>
                <a:cubicBezTo>
                  <a:pt x="151" y="245"/>
                  <a:pt x="151" y="245"/>
                  <a:pt x="151" y="245"/>
                </a:cubicBezTo>
                <a:cubicBezTo>
                  <a:pt x="151" y="234"/>
                  <a:pt x="160" y="226"/>
                  <a:pt x="170" y="226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181" y="226"/>
                  <a:pt x="189" y="218"/>
                  <a:pt x="189" y="207"/>
                </a:cubicBezTo>
                <a:cubicBezTo>
                  <a:pt x="189" y="49"/>
                  <a:pt x="189" y="49"/>
                  <a:pt x="189" y="49"/>
                </a:cubicBezTo>
                <a:cubicBezTo>
                  <a:pt x="189" y="42"/>
                  <a:pt x="185" y="35"/>
                  <a:pt x="179" y="32"/>
                </a:cubicBezTo>
                <a:cubicBezTo>
                  <a:pt x="118" y="2"/>
                  <a:pt x="118" y="2"/>
                  <a:pt x="118" y="2"/>
                </a:cubicBezTo>
                <a:cubicBezTo>
                  <a:pt x="115" y="0"/>
                  <a:pt x="112" y="0"/>
                  <a:pt x="109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7" y="0"/>
                  <a:pt x="75" y="0"/>
                  <a:pt x="72" y="2"/>
                </a:cubicBezTo>
                <a:cubicBezTo>
                  <a:pt x="11" y="32"/>
                  <a:pt x="11" y="32"/>
                  <a:pt x="11" y="32"/>
                </a:cubicBezTo>
                <a:cubicBezTo>
                  <a:pt x="5" y="35"/>
                  <a:pt x="0" y="42"/>
                  <a:pt x="0" y="49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6"/>
                  <a:pt x="19" y="226"/>
                </a:cubicBezTo>
                <a:cubicBezTo>
                  <a:pt x="19" y="226"/>
                  <a:pt x="19" y="226"/>
                  <a:pt x="19" y="226"/>
                </a:cubicBezTo>
                <a:cubicBezTo>
                  <a:pt x="30" y="226"/>
                  <a:pt x="38" y="234"/>
                  <a:pt x="38" y="245"/>
                </a:cubicBezTo>
                <a:cubicBezTo>
                  <a:pt x="38" y="396"/>
                  <a:pt x="38" y="396"/>
                  <a:pt x="38" y="396"/>
                </a:cubicBezTo>
                <a:cubicBezTo>
                  <a:pt x="38" y="406"/>
                  <a:pt x="47" y="415"/>
                  <a:pt x="57" y="415"/>
                </a:cubicBezTo>
                <a:cubicBezTo>
                  <a:pt x="132" y="415"/>
                  <a:pt x="132" y="415"/>
                  <a:pt x="132" y="415"/>
                </a:cubicBezTo>
                <a:cubicBezTo>
                  <a:pt x="143" y="415"/>
                  <a:pt x="151" y="406"/>
                  <a:pt x="151" y="39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07" name="GenZ_2.1">
            <a:extLst>
              <a:ext uri="{FF2B5EF4-FFF2-40B4-BE49-F238E27FC236}">
                <a16:creationId xmlns:a16="http://schemas.microsoft.com/office/drawing/2014/main" id="{C965E1EC-8E96-4DB5-98E4-D22113B432F9}"/>
              </a:ext>
            </a:extLst>
          </p:cNvPr>
          <p:cNvSpPr>
            <a:spLocks/>
          </p:cNvSpPr>
          <p:nvPr/>
        </p:nvSpPr>
        <p:spPr bwMode="auto">
          <a:xfrm>
            <a:off x="3701208" y="3063875"/>
            <a:ext cx="198437" cy="401638"/>
          </a:xfrm>
          <a:custGeom>
            <a:avLst/>
            <a:gdLst>
              <a:gd name="T0" fmla="*/ 61 w 61"/>
              <a:gd name="T1" fmla="*/ 62 h 123"/>
              <a:gd name="T2" fmla="*/ 0 w 61"/>
              <a:gd name="T3" fmla="*/ 0 h 123"/>
              <a:gd name="T4" fmla="*/ 0 w 61"/>
              <a:gd name="T5" fmla="*/ 123 h 123"/>
              <a:gd name="T6" fmla="*/ 61 w 61"/>
              <a:gd name="T7" fmla="*/ 62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123">
                <a:moveTo>
                  <a:pt x="61" y="62"/>
                </a:moveTo>
                <a:cubicBezTo>
                  <a:pt x="61" y="28"/>
                  <a:pt x="34" y="0"/>
                  <a:pt x="0" y="0"/>
                </a:cubicBezTo>
                <a:cubicBezTo>
                  <a:pt x="0" y="123"/>
                  <a:pt x="0" y="123"/>
                  <a:pt x="0" y="123"/>
                </a:cubicBezTo>
                <a:cubicBezTo>
                  <a:pt x="34" y="123"/>
                  <a:pt x="61" y="95"/>
                  <a:pt x="61" y="6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08" name="GenZ_2">
            <a:extLst>
              <a:ext uri="{FF2B5EF4-FFF2-40B4-BE49-F238E27FC236}">
                <a16:creationId xmlns:a16="http://schemas.microsoft.com/office/drawing/2014/main" id="{E6221906-E242-4D3A-BBC2-62DCEBAFB3AD}"/>
              </a:ext>
            </a:extLst>
          </p:cNvPr>
          <p:cNvSpPr>
            <a:spLocks/>
          </p:cNvSpPr>
          <p:nvPr/>
        </p:nvSpPr>
        <p:spPr bwMode="auto">
          <a:xfrm>
            <a:off x="3701208" y="3508375"/>
            <a:ext cx="306387" cy="1355725"/>
          </a:xfrm>
          <a:custGeom>
            <a:avLst/>
            <a:gdLst>
              <a:gd name="T0" fmla="*/ 84 w 94"/>
              <a:gd name="T1" fmla="*/ 32 h 415"/>
              <a:gd name="T2" fmla="*/ 23 w 94"/>
              <a:gd name="T3" fmla="*/ 2 h 415"/>
              <a:gd name="T4" fmla="*/ 14 w 94"/>
              <a:gd name="T5" fmla="*/ 0 h 415"/>
              <a:gd name="T6" fmla="*/ 0 w 94"/>
              <a:gd name="T7" fmla="*/ 0 h 415"/>
              <a:gd name="T8" fmla="*/ 0 w 94"/>
              <a:gd name="T9" fmla="*/ 415 h 415"/>
              <a:gd name="T10" fmla="*/ 37 w 94"/>
              <a:gd name="T11" fmla="*/ 415 h 415"/>
              <a:gd name="T12" fmla="*/ 56 w 94"/>
              <a:gd name="T13" fmla="*/ 396 h 415"/>
              <a:gd name="T14" fmla="*/ 56 w 94"/>
              <a:gd name="T15" fmla="*/ 245 h 415"/>
              <a:gd name="T16" fmla="*/ 75 w 94"/>
              <a:gd name="T17" fmla="*/ 226 h 415"/>
              <a:gd name="T18" fmla="*/ 94 w 94"/>
              <a:gd name="T19" fmla="*/ 207 h 415"/>
              <a:gd name="T20" fmla="*/ 94 w 94"/>
              <a:gd name="T21" fmla="*/ 49 h 415"/>
              <a:gd name="T22" fmla="*/ 84 w 94"/>
              <a:gd name="T23" fmla="*/ 32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4" h="415">
                <a:moveTo>
                  <a:pt x="84" y="32"/>
                </a:moveTo>
                <a:cubicBezTo>
                  <a:pt x="23" y="2"/>
                  <a:pt x="23" y="2"/>
                  <a:pt x="23" y="2"/>
                </a:cubicBezTo>
                <a:cubicBezTo>
                  <a:pt x="20" y="0"/>
                  <a:pt x="17" y="0"/>
                  <a:pt x="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5"/>
                  <a:pt x="0" y="415"/>
                  <a:pt x="0" y="415"/>
                </a:cubicBezTo>
                <a:cubicBezTo>
                  <a:pt x="37" y="415"/>
                  <a:pt x="37" y="415"/>
                  <a:pt x="37" y="415"/>
                </a:cubicBezTo>
                <a:cubicBezTo>
                  <a:pt x="48" y="415"/>
                  <a:pt x="56" y="406"/>
                  <a:pt x="56" y="396"/>
                </a:cubicBezTo>
                <a:cubicBezTo>
                  <a:pt x="56" y="245"/>
                  <a:pt x="56" y="245"/>
                  <a:pt x="56" y="245"/>
                </a:cubicBezTo>
                <a:cubicBezTo>
                  <a:pt x="56" y="234"/>
                  <a:pt x="65" y="226"/>
                  <a:pt x="75" y="226"/>
                </a:cubicBezTo>
                <a:cubicBezTo>
                  <a:pt x="86" y="226"/>
                  <a:pt x="94" y="218"/>
                  <a:pt x="94" y="207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2"/>
                  <a:pt x="90" y="35"/>
                  <a:pt x="84" y="3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pSp>
        <p:nvGrpSpPr>
          <p:cNvPr id="609" name="GenZ_1">
            <a:extLst>
              <a:ext uri="{FF2B5EF4-FFF2-40B4-BE49-F238E27FC236}">
                <a16:creationId xmlns:a16="http://schemas.microsoft.com/office/drawing/2014/main" id="{1EA9D391-76D3-4D58-B916-DFBCBBE18661}"/>
              </a:ext>
            </a:extLst>
          </p:cNvPr>
          <p:cNvGrpSpPr/>
          <p:nvPr/>
        </p:nvGrpSpPr>
        <p:grpSpPr>
          <a:xfrm>
            <a:off x="2394912" y="2565400"/>
            <a:ext cx="786967" cy="2298700"/>
            <a:chOff x="-6892925" y="2622550"/>
            <a:chExt cx="923925" cy="2698750"/>
          </a:xfrm>
        </p:grpSpPr>
        <p:sp>
          <p:nvSpPr>
            <p:cNvPr id="610" name="Oval 7">
              <a:extLst>
                <a:ext uri="{FF2B5EF4-FFF2-40B4-BE49-F238E27FC236}">
                  <a16:creationId xmlns:a16="http://schemas.microsoft.com/office/drawing/2014/main" id="{43B77E91-EF85-4553-B7ED-47B2B0BC0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2588" y="2622550"/>
              <a:ext cx="603250" cy="60483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1" name="Freeform 8">
              <a:extLst>
                <a:ext uri="{FF2B5EF4-FFF2-40B4-BE49-F238E27FC236}">
                  <a16:creationId xmlns:a16="http://schemas.microsoft.com/office/drawing/2014/main" id="{F974A869-6577-4998-8A25-AAAFFA258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2925" y="3289300"/>
              <a:ext cx="923925" cy="2032000"/>
            </a:xfrm>
            <a:custGeom>
              <a:avLst/>
              <a:gdLst>
                <a:gd name="T0" fmla="*/ 226 w 283"/>
                <a:gd name="T1" fmla="*/ 593 h 622"/>
                <a:gd name="T2" fmla="*/ 226 w 283"/>
                <a:gd name="T3" fmla="*/ 367 h 622"/>
                <a:gd name="T4" fmla="*/ 255 w 283"/>
                <a:gd name="T5" fmla="*/ 339 h 622"/>
                <a:gd name="T6" fmla="*/ 255 w 283"/>
                <a:gd name="T7" fmla="*/ 339 h 622"/>
                <a:gd name="T8" fmla="*/ 283 w 283"/>
                <a:gd name="T9" fmla="*/ 311 h 622"/>
                <a:gd name="T10" fmla="*/ 283 w 283"/>
                <a:gd name="T11" fmla="*/ 74 h 622"/>
                <a:gd name="T12" fmla="*/ 267 w 283"/>
                <a:gd name="T13" fmla="*/ 48 h 622"/>
                <a:gd name="T14" fmla="*/ 176 w 283"/>
                <a:gd name="T15" fmla="*/ 3 h 622"/>
                <a:gd name="T16" fmla="*/ 163 w 283"/>
                <a:gd name="T17" fmla="*/ 0 h 622"/>
                <a:gd name="T18" fmla="*/ 120 w 283"/>
                <a:gd name="T19" fmla="*/ 0 h 622"/>
                <a:gd name="T20" fmla="*/ 107 w 283"/>
                <a:gd name="T21" fmla="*/ 3 h 622"/>
                <a:gd name="T22" fmla="*/ 16 w 283"/>
                <a:gd name="T23" fmla="*/ 48 h 622"/>
                <a:gd name="T24" fmla="*/ 0 w 283"/>
                <a:gd name="T25" fmla="*/ 74 h 622"/>
                <a:gd name="T26" fmla="*/ 0 w 283"/>
                <a:gd name="T27" fmla="*/ 311 h 622"/>
                <a:gd name="T28" fmla="*/ 28 w 283"/>
                <a:gd name="T29" fmla="*/ 339 h 622"/>
                <a:gd name="T30" fmla="*/ 28 w 283"/>
                <a:gd name="T31" fmla="*/ 339 h 622"/>
                <a:gd name="T32" fmla="*/ 57 w 283"/>
                <a:gd name="T33" fmla="*/ 367 h 622"/>
                <a:gd name="T34" fmla="*/ 57 w 283"/>
                <a:gd name="T35" fmla="*/ 593 h 622"/>
                <a:gd name="T36" fmla="*/ 85 w 283"/>
                <a:gd name="T37" fmla="*/ 622 h 622"/>
                <a:gd name="T38" fmla="*/ 198 w 283"/>
                <a:gd name="T39" fmla="*/ 622 h 622"/>
                <a:gd name="T40" fmla="*/ 226 w 283"/>
                <a:gd name="T41" fmla="*/ 59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3" h="622">
                  <a:moveTo>
                    <a:pt x="226" y="593"/>
                  </a:moveTo>
                  <a:cubicBezTo>
                    <a:pt x="226" y="367"/>
                    <a:pt x="226" y="367"/>
                    <a:pt x="226" y="367"/>
                  </a:cubicBezTo>
                  <a:cubicBezTo>
                    <a:pt x="226" y="352"/>
                    <a:pt x="239" y="339"/>
                    <a:pt x="255" y="339"/>
                  </a:cubicBezTo>
                  <a:cubicBezTo>
                    <a:pt x="255" y="339"/>
                    <a:pt x="255" y="339"/>
                    <a:pt x="255" y="339"/>
                  </a:cubicBezTo>
                  <a:cubicBezTo>
                    <a:pt x="270" y="339"/>
                    <a:pt x="283" y="326"/>
                    <a:pt x="283" y="311"/>
                  </a:cubicBezTo>
                  <a:cubicBezTo>
                    <a:pt x="283" y="74"/>
                    <a:pt x="283" y="74"/>
                    <a:pt x="283" y="74"/>
                  </a:cubicBezTo>
                  <a:cubicBezTo>
                    <a:pt x="283" y="63"/>
                    <a:pt x="277" y="53"/>
                    <a:pt x="267" y="48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1"/>
                    <a:pt x="167" y="0"/>
                    <a:pt x="163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6" y="0"/>
                    <a:pt x="111" y="1"/>
                    <a:pt x="107" y="3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53"/>
                    <a:pt x="0" y="63"/>
                    <a:pt x="0" y="74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26"/>
                    <a:pt x="13" y="339"/>
                    <a:pt x="28" y="339"/>
                  </a:cubicBezTo>
                  <a:cubicBezTo>
                    <a:pt x="28" y="339"/>
                    <a:pt x="28" y="339"/>
                    <a:pt x="28" y="339"/>
                  </a:cubicBezTo>
                  <a:cubicBezTo>
                    <a:pt x="44" y="339"/>
                    <a:pt x="57" y="352"/>
                    <a:pt x="57" y="367"/>
                  </a:cubicBezTo>
                  <a:cubicBezTo>
                    <a:pt x="57" y="593"/>
                    <a:pt x="57" y="593"/>
                    <a:pt x="57" y="593"/>
                  </a:cubicBezTo>
                  <a:cubicBezTo>
                    <a:pt x="57" y="609"/>
                    <a:pt x="69" y="622"/>
                    <a:pt x="85" y="622"/>
                  </a:cubicBezTo>
                  <a:cubicBezTo>
                    <a:pt x="198" y="622"/>
                    <a:pt x="198" y="622"/>
                    <a:pt x="198" y="622"/>
                  </a:cubicBezTo>
                  <a:cubicBezTo>
                    <a:pt x="214" y="622"/>
                    <a:pt x="226" y="609"/>
                    <a:pt x="226" y="59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2" name="Freeform 13">
              <a:extLst>
                <a:ext uri="{FF2B5EF4-FFF2-40B4-BE49-F238E27FC236}">
                  <a16:creationId xmlns:a16="http://schemas.microsoft.com/office/drawing/2014/main" id="{3EEC6157-5790-4366-9555-025290AE3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35725" y="2622550"/>
              <a:ext cx="306387" cy="604838"/>
            </a:xfrm>
            <a:custGeom>
              <a:avLst/>
              <a:gdLst>
                <a:gd name="T0" fmla="*/ 1 w 94"/>
                <a:gd name="T1" fmla="*/ 0 h 185"/>
                <a:gd name="T2" fmla="*/ 0 w 94"/>
                <a:gd name="T3" fmla="*/ 0 h 185"/>
                <a:gd name="T4" fmla="*/ 0 w 94"/>
                <a:gd name="T5" fmla="*/ 185 h 185"/>
                <a:gd name="T6" fmla="*/ 1 w 94"/>
                <a:gd name="T7" fmla="*/ 185 h 185"/>
                <a:gd name="T8" fmla="*/ 94 w 94"/>
                <a:gd name="T9" fmla="*/ 93 h 185"/>
                <a:gd name="T10" fmla="*/ 1 w 94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85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1" y="185"/>
                    <a:pt x="1" y="185"/>
                  </a:cubicBezTo>
                  <a:cubicBezTo>
                    <a:pt x="52" y="185"/>
                    <a:pt x="94" y="144"/>
                    <a:pt x="94" y="93"/>
                  </a:cubicBezTo>
                  <a:cubicBezTo>
                    <a:pt x="94" y="42"/>
                    <a:pt x="52" y="0"/>
                    <a:pt x="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3" name="Freeform 14">
              <a:extLst>
                <a:ext uri="{FF2B5EF4-FFF2-40B4-BE49-F238E27FC236}">
                  <a16:creationId xmlns:a16="http://schemas.microsoft.com/office/drawing/2014/main" id="{A58C74C7-B823-43DB-BC2C-7F21D4A81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35725" y="3289300"/>
              <a:ext cx="466725" cy="2032000"/>
            </a:xfrm>
            <a:custGeom>
              <a:avLst/>
              <a:gdLst>
                <a:gd name="T0" fmla="*/ 127 w 143"/>
                <a:gd name="T1" fmla="*/ 48 h 622"/>
                <a:gd name="T2" fmla="*/ 36 w 143"/>
                <a:gd name="T3" fmla="*/ 3 h 622"/>
                <a:gd name="T4" fmla="*/ 23 w 143"/>
                <a:gd name="T5" fmla="*/ 0 h 622"/>
                <a:gd name="T6" fmla="*/ 0 w 143"/>
                <a:gd name="T7" fmla="*/ 0 h 622"/>
                <a:gd name="T8" fmla="*/ 0 w 143"/>
                <a:gd name="T9" fmla="*/ 622 h 622"/>
                <a:gd name="T10" fmla="*/ 58 w 143"/>
                <a:gd name="T11" fmla="*/ 622 h 622"/>
                <a:gd name="T12" fmla="*/ 86 w 143"/>
                <a:gd name="T13" fmla="*/ 593 h 622"/>
                <a:gd name="T14" fmla="*/ 86 w 143"/>
                <a:gd name="T15" fmla="*/ 367 h 622"/>
                <a:gd name="T16" fmla="*/ 115 w 143"/>
                <a:gd name="T17" fmla="*/ 339 h 622"/>
                <a:gd name="T18" fmla="*/ 143 w 143"/>
                <a:gd name="T19" fmla="*/ 311 h 622"/>
                <a:gd name="T20" fmla="*/ 143 w 143"/>
                <a:gd name="T21" fmla="*/ 74 h 622"/>
                <a:gd name="T22" fmla="*/ 127 w 143"/>
                <a:gd name="T23" fmla="*/ 48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622">
                  <a:moveTo>
                    <a:pt x="127" y="48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7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58" y="622"/>
                    <a:pt x="58" y="622"/>
                    <a:pt x="58" y="622"/>
                  </a:cubicBezTo>
                  <a:cubicBezTo>
                    <a:pt x="74" y="622"/>
                    <a:pt x="86" y="609"/>
                    <a:pt x="86" y="593"/>
                  </a:cubicBezTo>
                  <a:cubicBezTo>
                    <a:pt x="86" y="367"/>
                    <a:pt x="86" y="367"/>
                    <a:pt x="86" y="367"/>
                  </a:cubicBezTo>
                  <a:cubicBezTo>
                    <a:pt x="86" y="352"/>
                    <a:pt x="99" y="339"/>
                    <a:pt x="115" y="339"/>
                  </a:cubicBezTo>
                  <a:cubicBezTo>
                    <a:pt x="130" y="339"/>
                    <a:pt x="143" y="326"/>
                    <a:pt x="143" y="311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43" y="63"/>
                    <a:pt x="137" y="53"/>
                    <a:pt x="127" y="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614" name="GenZ">
            <a:extLst>
              <a:ext uri="{FF2B5EF4-FFF2-40B4-BE49-F238E27FC236}">
                <a16:creationId xmlns:a16="http://schemas.microsoft.com/office/drawing/2014/main" id="{AB6554DE-A2AB-4BB7-9FEF-37EEE244C176}"/>
              </a:ext>
            </a:extLst>
          </p:cNvPr>
          <p:cNvGrpSpPr/>
          <p:nvPr/>
        </p:nvGrpSpPr>
        <p:grpSpPr>
          <a:xfrm>
            <a:off x="4215774" y="2565400"/>
            <a:ext cx="784262" cy="2298700"/>
            <a:chOff x="-4551363" y="2622550"/>
            <a:chExt cx="920750" cy="2698750"/>
          </a:xfrm>
        </p:grpSpPr>
        <p:sp>
          <p:nvSpPr>
            <p:cNvPr id="615" name="Oval 9">
              <a:extLst>
                <a:ext uri="{FF2B5EF4-FFF2-40B4-BE49-F238E27FC236}">
                  <a16:creationId xmlns:a16="http://schemas.microsoft.com/office/drawing/2014/main" id="{C1C36762-81DE-4547-BFDB-80CC5923E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91025" y="2622550"/>
              <a:ext cx="600075" cy="60483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6" name="Freeform 10">
              <a:extLst>
                <a:ext uri="{FF2B5EF4-FFF2-40B4-BE49-F238E27FC236}">
                  <a16:creationId xmlns:a16="http://schemas.microsoft.com/office/drawing/2014/main" id="{F116D825-E76E-4A0A-A092-205EFA534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51363" y="3289300"/>
              <a:ext cx="920750" cy="2032000"/>
            </a:xfrm>
            <a:custGeom>
              <a:avLst/>
              <a:gdLst>
                <a:gd name="T0" fmla="*/ 226 w 282"/>
                <a:gd name="T1" fmla="*/ 593 h 622"/>
                <a:gd name="T2" fmla="*/ 226 w 282"/>
                <a:gd name="T3" fmla="*/ 367 h 622"/>
                <a:gd name="T4" fmla="*/ 254 w 282"/>
                <a:gd name="T5" fmla="*/ 339 h 622"/>
                <a:gd name="T6" fmla="*/ 254 w 282"/>
                <a:gd name="T7" fmla="*/ 339 h 622"/>
                <a:gd name="T8" fmla="*/ 282 w 282"/>
                <a:gd name="T9" fmla="*/ 311 h 622"/>
                <a:gd name="T10" fmla="*/ 282 w 282"/>
                <a:gd name="T11" fmla="*/ 74 h 622"/>
                <a:gd name="T12" fmla="*/ 267 w 282"/>
                <a:gd name="T13" fmla="*/ 48 h 622"/>
                <a:gd name="T14" fmla="*/ 175 w 282"/>
                <a:gd name="T15" fmla="*/ 3 h 622"/>
                <a:gd name="T16" fmla="*/ 163 w 282"/>
                <a:gd name="T17" fmla="*/ 0 h 622"/>
                <a:gd name="T18" fmla="*/ 119 w 282"/>
                <a:gd name="T19" fmla="*/ 0 h 622"/>
                <a:gd name="T20" fmla="*/ 107 w 282"/>
                <a:gd name="T21" fmla="*/ 3 h 622"/>
                <a:gd name="T22" fmla="*/ 15 w 282"/>
                <a:gd name="T23" fmla="*/ 48 h 622"/>
                <a:gd name="T24" fmla="*/ 0 w 282"/>
                <a:gd name="T25" fmla="*/ 74 h 622"/>
                <a:gd name="T26" fmla="*/ 0 w 282"/>
                <a:gd name="T27" fmla="*/ 311 h 622"/>
                <a:gd name="T28" fmla="*/ 28 w 282"/>
                <a:gd name="T29" fmla="*/ 339 h 622"/>
                <a:gd name="T30" fmla="*/ 28 w 282"/>
                <a:gd name="T31" fmla="*/ 339 h 622"/>
                <a:gd name="T32" fmla="*/ 56 w 282"/>
                <a:gd name="T33" fmla="*/ 367 h 622"/>
                <a:gd name="T34" fmla="*/ 56 w 282"/>
                <a:gd name="T35" fmla="*/ 593 h 622"/>
                <a:gd name="T36" fmla="*/ 85 w 282"/>
                <a:gd name="T37" fmla="*/ 622 h 622"/>
                <a:gd name="T38" fmla="*/ 198 w 282"/>
                <a:gd name="T39" fmla="*/ 622 h 622"/>
                <a:gd name="T40" fmla="*/ 226 w 282"/>
                <a:gd name="T41" fmla="*/ 59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2" h="622">
                  <a:moveTo>
                    <a:pt x="226" y="593"/>
                  </a:moveTo>
                  <a:cubicBezTo>
                    <a:pt x="226" y="367"/>
                    <a:pt x="226" y="367"/>
                    <a:pt x="226" y="367"/>
                  </a:cubicBezTo>
                  <a:cubicBezTo>
                    <a:pt x="226" y="352"/>
                    <a:pt x="239" y="339"/>
                    <a:pt x="254" y="339"/>
                  </a:cubicBezTo>
                  <a:cubicBezTo>
                    <a:pt x="254" y="339"/>
                    <a:pt x="254" y="339"/>
                    <a:pt x="254" y="339"/>
                  </a:cubicBezTo>
                  <a:cubicBezTo>
                    <a:pt x="270" y="339"/>
                    <a:pt x="282" y="326"/>
                    <a:pt x="282" y="311"/>
                  </a:cubicBezTo>
                  <a:cubicBezTo>
                    <a:pt x="282" y="74"/>
                    <a:pt x="282" y="74"/>
                    <a:pt x="282" y="74"/>
                  </a:cubicBezTo>
                  <a:cubicBezTo>
                    <a:pt x="282" y="63"/>
                    <a:pt x="276" y="53"/>
                    <a:pt x="267" y="48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1" y="1"/>
                    <a:pt x="167" y="0"/>
                    <a:pt x="16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5" y="0"/>
                    <a:pt x="111" y="1"/>
                    <a:pt x="107" y="3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6" y="53"/>
                    <a:pt x="0" y="63"/>
                    <a:pt x="0" y="74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26"/>
                    <a:pt x="12" y="339"/>
                    <a:pt x="28" y="339"/>
                  </a:cubicBezTo>
                  <a:cubicBezTo>
                    <a:pt x="28" y="339"/>
                    <a:pt x="28" y="339"/>
                    <a:pt x="28" y="339"/>
                  </a:cubicBezTo>
                  <a:cubicBezTo>
                    <a:pt x="44" y="339"/>
                    <a:pt x="56" y="352"/>
                    <a:pt x="56" y="367"/>
                  </a:cubicBezTo>
                  <a:cubicBezTo>
                    <a:pt x="56" y="593"/>
                    <a:pt x="56" y="593"/>
                    <a:pt x="56" y="593"/>
                  </a:cubicBezTo>
                  <a:cubicBezTo>
                    <a:pt x="56" y="609"/>
                    <a:pt x="69" y="622"/>
                    <a:pt x="85" y="622"/>
                  </a:cubicBezTo>
                  <a:cubicBezTo>
                    <a:pt x="198" y="622"/>
                    <a:pt x="198" y="622"/>
                    <a:pt x="198" y="622"/>
                  </a:cubicBezTo>
                  <a:cubicBezTo>
                    <a:pt x="213" y="622"/>
                    <a:pt x="226" y="609"/>
                    <a:pt x="226" y="59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7" name="Freeform 15">
              <a:extLst>
                <a:ext uri="{FF2B5EF4-FFF2-40B4-BE49-F238E27FC236}">
                  <a16:creationId xmlns:a16="http://schemas.microsoft.com/office/drawing/2014/main" id="{77017507-E776-4AA1-96DA-520EAD197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94163" y="2622550"/>
              <a:ext cx="303212" cy="604838"/>
            </a:xfrm>
            <a:custGeom>
              <a:avLst/>
              <a:gdLst>
                <a:gd name="T0" fmla="*/ 1 w 93"/>
                <a:gd name="T1" fmla="*/ 0 h 185"/>
                <a:gd name="T2" fmla="*/ 0 w 93"/>
                <a:gd name="T3" fmla="*/ 0 h 185"/>
                <a:gd name="T4" fmla="*/ 0 w 93"/>
                <a:gd name="T5" fmla="*/ 185 h 185"/>
                <a:gd name="T6" fmla="*/ 1 w 93"/>
                <a:gd name="T7" fmla="*/ 185 h 185"/>
                <a:gd name="T8" fmla="*/ 93 w 93"/>
                <a:gd name="T9" fmla="*/ 93 h 185"/>
                <a:gd name="T10" fmla="*/ 1 w 93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85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1" y="185"/>
                    <a:pt x="1" y="185"/>
                  </a:cubicBezTo>
                  <a:cubicBezTo>
                    <a:pt x="52" y="185"/>
                    <a:pt x="93" y="144"/>
                    <a:pt x="93" y="93"/>
                  </a:cubicBezTo>
                  <a:cubicBezTo>
                    <a:pt x="93" y="42"/>
                    <a:pt x="52" y="0"/>
                    <a:pt x="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618" name="Freeform 16">
              <a:extLst>
                <a:ext uri="{FF2B5EF4-FFF2-40B4-BE49-F238E27FC236}">
                  <a16:creationId xmlns:a16="http://schemas.microsoft.com/office/drawing/2014/main" id="{A4BFC61F-3B43-48B0-AF77-E394D7A6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94163" y="3289300"/>
              <a:ext cx="463550" cy="2032000"/>
            </a:xfrm>
            <a:custGeom>
              <a:avLst/>
              <a:gdLst>
                <a:gd name="T0" fmla="*/ 127 w 142"/>
                <a:gd name="T1" fmla="*/ 48 h 622"/>
                <a:gd name="T2" fmla="*/ 35 w 142"/>
                <a:gd name="T3" fmla="*/ 3 h 622"/>
                <a:gd name="T4" fmla="*/ 23 w 142"/>
                <a:gd name="T5" fmla="*/ 0 h 622"/>
                <a:gd name="T6" fmla="*/ 0 w 142"/>
                <a:gd name="T7" fmla="*/ 0 h 622"/>
                <a:gd name="T8" fmla="*/ 0 w 142"/>
                <a:gd name="T9" fmla="*/ 622 h 622"/>
                <a:gd name="T10" fmla="*/ 58 w 142"/>
                <a:gd name="T11" fmla="*/ 622 h 622"/>
                <a:gd name="T12" fmla="*/ 86 w 142"/>
                <a:gd name="T13" fmla="*/ 593 h 622"/>
                <a:gd name="T14" fmla="*/ 86 w 142"/>
                <a:gd name="T15" fmla="*/ 367 h 622"/>
                <a:gd name="T16" fmla="*/ 114 w 142"/>
                <a:gd name="T17" fmla="*/ 339 h 622"/>
                <a:gd name="T18" fmla="*/ 114 w 142"/>
                <a:gd name="T19" fmla="*/ 339 h 622"/>
                <a:gd name="T20" fmla="*/ 142 w 142"/>
                <a:gd name="T21" fmla="*/ 311 h 622"/>
                <a:gd name="T22" fmla="*/ 142 w 142"/>
                <a:gd name="T23" fmla="*/ 74 h 622"/>
                <a:gd name="T24" fmla="*/ 127 w 142"/>
                <a:gd name="T25" fmla="*/ 48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622">
                  <a:moveTo>
                    <a:pt x="127" y="48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7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58" y="622"/>
                    <a:pt x="58" y="622"/>
                    <a:pt x="58" y="622"/>
                  </a:cubicBezTo>
                  <a:cubicBezTo>
                    <a:pt x="73" y="622"/>
                    <a:pt x="86" y="609"/>
                    <a:pt x="86" y="593"/>
                  </a:cubicBezTo>
                  <a:cubicBezTo>
                    <a:pt x="86" y="367"/>
                    <a:pt x="86" y="367"/>
                    <a:pt x="86" y="367"/>
                  </a:cubicBezTo>
                  <a:cubicBezTo>
                    <a:pt x="86" y="352"/>
                    <a:pt x="99" y="339"/>
                    <a:pt x="114" y="339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30" y="339"/>
                    <a:pt x="142" y="326"/>
                    <a:pt x="142" y="311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2" y="63"/>
                    <a:pt x="136" y="53"/>
                    <a:pt x="127" y="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619" name="GenZ_M">
            <a:extLst>
              <a:ext uri="{FF2B5EF4-FFF2-40B4-BE49-F238E27FC236}">
                <a16:creationId xmlns:a16="http://schemas.microsoft.com/office/drawing/2014/main" id="{1E467A1F-888E-4DA5-9575-E6413354D99B}"/>
              </a:ext>
            </a:extLst>
          </p:cNvPr>
          <p:cNvSpPr>
            <a:spLocks/>
          </p:cNvSpPr>
          <p:nvPr/>
        </p:nvSpPr>
        <p:spPr bwMode="auto">
          <a:xfrm>
            <a:off x="5782183" y="4212888"/>
            <a:ext cx="507738" cy="636925"/>
          </a:xfrm>
          <a:custGeom>
            <a:avLst/>
            <a:gdLst>
              <a:gd name="T0" fmla="*/ 0 w 169"/>
              <a:gd name="T1" fmla="*/ 212 h 212"/>
              <a:gd name="T2" fmla="*/ 0 w 169"/>
              <a:gd name="T3" fmla="*/ 0 h 212"/>
              <a:gd name="T4" fmla="*/ 54 w 169"/>
              <a:gd name="T5" fmla="*/ 0 h 212"/>
              <a:gd name="T6" fmla="*/ 84 w 169"/>
              <a:gd name="T7" fmla="*/ 144 h 212"/>
              <a:gd name="T8" fmla="*/ 115 w 169"/>
              <a:gd name="T9" fmla="*/ 0 h 212"/>
              <a:gd name="T10" fmla="*/ 169 w 169"/>
              <a:gd name="T11" fmla="*/ 0 h 212"/>
              <a:gd name="T12" fmla="*/ 169 w 169"/>
              <a:gd name="T13" fmla="*/ 212 h 212"/>
              <a:gd name="T14" fmla="*/ 136 w 169"/>
              <a:gd name="T15" fmla="*/ 212 h 212"/>
              <a:gd name="T16" fmla="*/ 136 w 169"/>
              <a:gd name="T17" fmla="*/ 45 h 212"/>
              <a:gd name="T18" fmla="*/ 101 w 169"/>
              <a:gd name="T19" fmla="*/ 212 h 212"/>
              <a:gd name="T20" fmla="*/ 68 w 169"/>
              <a:gd name="T21" fmla="*/ 212 h 212"/>
              <a:gd name="T22" fmla="*/ 33 w 169"/>
              <a:gd name="T23" fmla="*/ 45 h 212"/>
              <a:gd name="T24" fmla="*/ 33 w 169"/>
              <a:gd name="T25" fmla="*/ 212 h 212"/>
              <a:gd name="T26" fmla="*/ 0 w 169"/>
              <a:gd name="T27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9" h="212">
                <a:moveTo>
                  <a:pt x="0" y="212"/>
                </a:moveTo>
                <a:lnTo>
                  <a:pt x="0" y="0"/>
                </a:lnTo>
                <a:lnTo>
                  <a:pt x="54" y="0"/>
                </a:lnTo>
                <a:lnTo>
                  <a:pt x="84" y="144"/>
                </a:lnTo>
                <a:lnTo>
                  <a:pt x="115" y="0"/>
                </a:lnTo>
                <a:lnTo>
                  <a:pt x="169" y="0"/>
                </a:lnTo>
                <a:lnTo>
                  <a:pt x="169" y="212"/>
                </a:lnTo>
                <a:lnTo>
                  <a:pt x="136" y="212"/>
                </a:lnTo>
                <a:lnTo>
                  <a:pt x="136" y="45"/>
                </a:lnTo>
                <a:lnTo>
                  <a:pt x="101" y="212"/>
                </a:lnTo>
                <a:lnTo>
                  <a:pt x="68" y="212"/>
                </a:lnTo>
                <a:lnTo>
                  <a:pt x="33" y="45"/>
                </a:lnTo>
                <a:lnTo>
                  <a:pt x="33" y="212"/>
                </a:lnTo>
                <a:lnTo>
                  <a:pt x="0" y="2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0" name="GenZ_O">
            <a:extLst>
              <a:ext uri="{FF2B5EF4-FFF2-40B4-BE49-F238E27FC236}">
                <a16:creationId xmlns:a16="http://schemas.microsoft.com/office/drawing/2014/main" id="{CB04E090-9B87-4860-9B94-9F1FD66259D0}"/>
              </a:ext>
            </a:extLst>
          </p:cNvPr>
          <p:cNvSpPr>
            <a:spLocks noEditPoints="1"/>
          </p:cNvSpPr>
          <p:nvPr/>
        </p:nvSpPr>
        <p:spPr bwMode="auto">
          <a:xfrm>
            <a:off x="6544638" y="4188853"/>
            <a:ext cx="507738" cy="660960"/>
          </a:xfrm>
          <a:custGeom>
            <a:avLst/>
            <a:gdLst>
              <a:gd name="T0" fmla="*/ 0 w 82"/>
              <a:gd name="T1" fmla="*/ 54 h 107"/>
              <a:gd name="T2" fmla="*/ 5 w 82"/>
              <a:gd name="T3" fmla="*/ 24 h 107"/>
              <a:gd name="T4" fmla="*/ 19 w 82"/>
              <a:gd name="T5" fmla="*/ 6 h 107"/>
              <a:gd name="T6" fmla="*/ 41 w 82"/>
              <a:gd name="T7" fmla="*/ 0 h 107"/>
              <a:gd name="T8" fmla="*/ 70 w 82"/>
              <a:gd name="T9" fmla="*/ 14 h 107"/>
              <a:gd name="T10" fmla="*/ 82 w 82"/>
              <a:gd name="T11" fmla="*/ 53 h 107"/>
              <a:gd name="T12" fmla="*/ 69 w 82"/>
              <a:gd name="T13" fmla="*/ 94 h 107"/>
              <a:gd name="T14" fmla="*/ 41 w 82"/>
              <a:gd name="T15" fmla="*/ 107 h 107"/>
              <a:gd name="T16" fmla="*/ 12 w 82"/>
              <a:gd name="T17" fmla="*/ 94 h 107"/>
              <a:gd name="T18" fmla="*/ 0 w 82"/>
              <a:gd name="T19" fmla="*/ 54 h 107"/>
              <a:gd name="T20" fmla="*/ 17 w 82"/>
              <a:gd name="T21" fmla="*/ 53 h 107"/>
              <a:gd name="T22" fmla="*/ 24 w 82"/>
              <a:gd name="T23" fmla="*/ 80 h 107"/>
              <a:gd name="T24" fmla="*/ 41 w 82"/>
              <a:gd name="T25" fmla="*/ 89 h 107"/>
              <a:gd name="T26" fmla="*/ 57 w 82"/>
              <a:gd name="T27" fmla="*/ 80 h 107"/>
              <a:gd name="T28" fmla="*/ 64 w 82"/>
              <a:gd name="T29" fmla="*/ 53 h 107"/>
              <a:gd name="T30" fmla="*/ 58 w 82"/>
              <a:gd name="T31" fmla="*/ 26 h 107"/>
              <a:gd name="T32" fmla="*/ 41 w 82"/>
              <a:gd name="T33" fmla="*/ 18 h 107"/>
              <a:gd name="T34" fmla="*/ 24 w 82"/>
              <a:gd name="T35" fmla="*/ 26 h 107"/>
              <a:gd name="T36" fmla="*/ 17 w 82"/>
              <a:gd name="T37" fmla="*/ 5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2" h="107">
                <a:moveTo>
                  <a:pt x="0" y="54"/>
                </a:moveTo>
                <a:cubicBezTo>
                  <a:pt x="0" y="42"/>
                  <a:pt x="1" y="32"/>
                  <a:pt x="5" y="24"/>
                </a:cubicBezTo>
                <a:cubicBezTo>
                  <a:pt x="9" y="16"/>
                  <a:pt x="13" y="10"/>
                  <a:pt x="19" y="6"/>
                </a:cubicBezTo>
                <a:cubicBezTo>
                  <a:pt x="25" y="2"/>
                  <a:pt x="32" y="0"/>
                  <a:pt x="41" y="0"/>
                </a:cubicBezTo>
                <a:cubicBezTo>
                  <a:pt x="53" y="0"/>
                  <a:pt x="63" y="5"/>
                  <a:pt x="70" y="14"/>
                </a:cubicBezTo>
                <a:cubicBezTo>
                  <a:pt x="78" y="23"/>
                  <a:pt x="82" y="36"/>
                  <a:pt x="82" y="53"/>
                </a:cubicBezTo>
                <a:cubicBezTo>
                  <a:pt x="82" y="71"/>
                  <a:pt x="78" y="84"/>
                  <a:pt x="69" y="94"/>
                </a:cubicBezTo>
                <a:cubicBezTo>
                  <a:pt x="62" y="102"/>
                  <a:pt x="53" y="107"/>
                  <a:pt x="41" y="107"/>
                </a:cubicBezTo>
                <a:cubicBezTo>
                  <a:pt x="28" y="107"/>
                  <a:pt x="19" y="102"/>
                  <a:pt x="12" y="94"/>
                </a:cubicBezTo>
                <a:cubicBezTo>
                  <a:pt x="4" y="84"/>
                  <a:pt x="0" y="71"/>
                  <a:pt x="0" y="54"/>
                </a:cubicBezTo>
                <a:close/>
                <a:moveTo>
                  <a:pt x="17" y="53"/>
                </a:moveTo>
                <a:cubicBezTo>
                  <a:pt x="17" y="65"/>
                  <a:pt x="19" y="74"/>
                  <a:pt x="24" y="80"/>
                </a:cubicBezTo>
                <a:cubicBezTo>
                  <a:pt x="28" y="86"/>
                  <a:pt x="34" y="89"/>
                  <a:pt x="41" y="89"/>
                </a:cubicBezTo>
                <a:cubicBezTo>
                  <a:pt x="47" y="89"/>
                  <a:pt x="53" y="86"/>
                  <a:pt x="57" y="80"/>
                </a:cubicBezTo>
                <a:cubicBezTo>
                  <a:pt x="62" y="74"/>
                  <a:pt x="64" y="65"/>
                  <a:pt x="64" y="53"/>
                </a:cubicBezTo>
                <a:cubicBezTo>
                  <a:pt x="64" y="41"/>
                  <a:pt x="62" y="32"/>
                  <a:pt x="58" y="26"/>
                </a:cubicBezTo>
                <a:cubicBezTo>
                  <a:pt x="53" y="21"/>
                  <a:pt x="48" y="18"/>
                  <a:pt x="41" y="18"/>
                </a:cubicBezTo>
                <a:cubicBezTo>
                  <a:pt x="34" y="18"/>
                  <a:pt x="28" y="21"/>
                  <a:pt x="24" y="26"/>
                </a:cubicBezTo>
                <a:cubicBezTo>
                  <a:pt x="19" y="32"/>
                  <a:pt x="17" y="41"/>
                  <a:pt x="17" y="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1" name="GenZ_B">
            <a:extLst>
              <a:ext uri="{FF2B5EF4-FFF2-40B4-BE49-F238E27FC236}">
                <a16:creationId xmlns:a16="http://schemas.microsoft.com/office/drawing/2014/main" id="{9F6A81ED-A1FA-47B8-8EDB-848F53668BAE}"/>
              </a:ext>
            </a:extLst>
          </p:cNvPr>
          <p:cNvSpPr>
            <a:spLocks noEditPoints="1"/>
          </p:cNvSpPr>
          <p:nvPr/>
        </p:nvSpPr>
        <p:spPr bwMode="auto">
          <a:xfrm>
            <a:off x="7326947" y="4212888"/>
            <a:ext cx="435634" cy="636925"/>
          </a:xfrm>
          <a:custGeom>
            <a:avLst/>
            <a:gdLst>
              <a:gd name="T0" fmla="*/ 0 w 71"/>
              <a:gd name="T1" fmla="*/ 0 h 103"/>
              <a:gd name="T2" fmla="*/ 34 w 71"/>
              <a:gd name="T3" fmla="*/ 0 h 103"/>
              <a:gd name="T4" fmla="*/ 54 w 71"/>
              <a:gd name="T5" fmla="*/ 2 h 103"/>
              <a:gd name="T6" fmla="*/ 63 w 71"/>
              <a:gd name="T7" fmla="*/ 11 h 103"/>
              <a:gd name="T8" fmla="*/ 67 w 71"/>
              <a:gd name="T9" fmla="*/ 26 h 103"/>
              <a:gd name="T10" fmla="*/ 64 w 71"/>
              <a:gd name="T11" fmla="*/ 39 h 103"/>
              <a:gd name="T12" fmla="*/ 55 w 71"/>
              <a:gd name="T13" fmla="*/ 48 h 103"/>
              <a:gd name="T14" fmla="*/ 67 w 71"/>
              <a:gd name="T15" fmla="*/ 57 h 103"/>
              <a:gd name="T16" fmla="*/ 71 w 71"/>
              <a:gd name="T17" fmla="*/ 73 h 103"/>
              <a:gd name="T18" fmla="*/ 66 w 71"/>
              <a:gd name="T19" fmla="*/ 92 h 103"/>
              <a:gd name="T20" fmla="*/ 53 w 71"/>
              <a:gd name="T21" fmla="*/ 102 h 103"/>
              <a:gd name="T22" fmla="*/ 29 w 71"/>
              <a:gd name="T23" fmla="*/ 103 h 103"/>
              <a:gd name="T24" fmla="*/ 0 w 71"/>
              <a:gd name="T25" fmla="*/ 103 h 103"/>
              <a:gd name="T26" fmla="*/ 0 w 71"/>
              <a:gd name="T27" fmla="*/ 0 h 103"/>
              <a:gd name="T28" fmla="*/ 17 w 71"/>
              <a:gd name="T29" fmla="*/ 17 h 103"/>
              <a:gd name="T30" fmla="*/ 17 w 71"/>
              <a:gd name="T31" fmla="*/ 41 h 103"/>
              <a:gd name="T32" fmla="*/ 29 w 71"/>
              <a:gd name="T33" fmla="*/ 41 h 103"/>
              <a:gd name="T34" fmla="*/ 41 w 71"/>
              <a:gd name="T35" fmla="*/ 40 h 103"/>
              <a:gd name="T36" fmla="*/ 48 w 71"/>
              <a:gd name="T37" fmla="*/ 37 h 103"/>
              <a:gd name="T38" fmla="*/ 51 w 71"/>
              <a:gd name="T39" fmla="*/ 29 h 103"/>
              <a:gd name="T40" fmla="*/ 49 w 71"/>
              <a:gd name="T41" fmla="*/ 21 h 103"/>
              <a:gd name="T42" fmla="*/ 44 w 71"/>
              <a:gd name="T43" fmla="*/ 18 h 103"/>
              <a:gd name="T44" fmla="*/ 27 w 71"/>
              <a:gd name="T45" fmla="*/ 17 h 103"/>
              <a:gd name="T46" fmla="*/ 17 w 71"/>
              <a:gd name="T47" fmla="*/ 17 h 103"/>
              <a:gd name="T48" fmla="*/ 17 w 71"/>
              <a:gd name="T49" fmla="*/ 58 h 103"/>
              <a:gd name="T50" fmla="*/ 17 w 71"/>
              <a:gd name="T51" fmla="*/ 85 h 103"/>
              <a:gd name="T52" fmla="*/ 33 w 71"/>
              <a:gd name="T53" fmla="*/ 85 h 103"/>
              <a:gd name="T54" fmla="*/ 47 w 71"/>
              <a:gd name="T55" fmla="*/ 84 h 103"/>
              <a:gd name="T56" fmla="*/ 52 w 71"/>
              <a:gd name="T57" fmla="*/ 80 h 103"/>
              <a:gd name="T58" fmla="*/ 54 w 71"/>
              <a:gd name="T59" fmla="*/ 72 h 103"/>
              <a:gd name="T60" fmla="*/ 52 w 71"/>
              <a:gd name="T61" fmla="*/ 64 h 103"/>
              <a:gd name="T62" fmla="*/ 46 w 71"/>
              <a:gd name="T63" fmla="*/ 59 h 103"/>
              <a:gd name="T64" fmla="*/ 31 w 71"/>
              <a:gd name="T65" fmla="*/ 58 h 103"/>
              <a:gd name="T66" fmla="*/ 17 w 71"/>
              <a:gd name="T67" fmla="*/ 5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1" h="103">
                <a:moveTo>
                  <a:pt x="0" y="0"/>
                </a:moveTo>
                <a:cubicBezTo>
                  <a:pt x="34" y="0"/>
                  <a:pt x="34" y="0"/>
                  <a:pt x="34" y="0"/>
                </a:cubicBezTo>
                <a:cubicBezTo>
                  <a:pt x="44" y="0"/>
                  <a:pt x="50" y="1"/>
                  <a:pt x="54" y="2"/>
                </a:cubicBezTo>
                <a:cubicBezTo>
                  <a:pt x="58" y="4"/>
                  <a:pt x="61" y="7"/>
                  <a:pt x="63" y="11"/>
                </a:cubicBezTo>
                <a:cubicBezTo>
                  <a:pt x="66" y="16"/>
                  <a:pt x="67" y="20"/>
                  <a:pt x="67" y="26"/>
                </a:cubicBezTo>
                <a:cubicBezTo>
                  <a:pt x="67" y="31"/>
                  <a:pt x="66" y="35"/>
                  <a:pt x="64" y="39"/>
                </a:cubicBezTo>
                <a:cubicBezTo>
                  <a:pt x="62" y="43"/>
                  <a:pt x="59" y="46"/>
                  <a:pt x="55" y="48"/>
                </a:cubicBezTo>
                <a:cubicBezTo>
                  <a:pt x="60" y="50"/>
                  <a:pt x="64" y="53"/>
                  <a:pt x="67" y="57"/>
                </a:cubicBezTo>
                <a:cubicBezTo>
                  <a:pt x="70" y="62"/>
                  <a:pt x="71" y="67"/>
                  <a:pt x="71" y="73"/>
                </a:cubicBezTo>
                <a:cubicBezTo>
                  <a:pt x="71" y="81"/>
                  <a:pt x="69" y="87"/>
                  <a:pt x="66" y="92"/>
                </a:cubicBezTo>
                <a:cubicBezTo>
                  <a:pt x="62" y="97"/>
                  <a:pt x="58" y="100"/>
                  <a:pt x="53" y="102"/>
                </a:cubicBezTo>
                <a:cubicBezTo>
                  <a:pt x="50" y="102"/>
                  <a:pt x="42" y="103"/>
                  <a:pt x="29" y="103"/>
                </a:cubicBezTo>
                <a:cubicBezTo>
                  <a:pt x="0" y="103"/>
                  <a:pt x="0" y="103"/>
                  <a:pt x="0" y="103"/>
                </a:cubicBezTo>
                <a:lnTo>
                  <a:pt x="0" y="0"/>
                </a:lnTo>
                <a:close/>
                <a:moveTo>
                  <a:pt x="17" y="17"/>
                </a:moveTo>
                <a:cubicBezTo>
                  <a:pt x="17" y="41"/>
                  <a:pt x="17" y="41"/>
                  <a:pt x="17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35" y="41"/>
                  <a:pt x="40" y="41"/>
                  <a:pt x="41" y="40"/>
                </a:cubicBezTo>
                <a:cubicBezTo>
                  <a:pt x="44" y="40"/>
                  <a:pt x="46" y="39"/>
                  <a:pt x="48" y="37"/>
                </a:cubicBezTo>
                <a:cubicBezTo>
                  <a:pt x="50" y="35"/>
                  <a:pt x="51" y="32"/>
                  <a:pt x="51" y="29"/>
                </a:cubicBezTo>
                <a:cubicBezTo>
                  <a:pt x="51" y="26"/>
                  <a:pt x="50" y="23"/>
                  <a:pt x="49" y="21"/>
                </a:cubicBezTo>
                <a:cubicBezTo>
                  <a:pt x="47" y="19"/>
                  <a:pt x="46" y="18"/>
                  <a:pt x="44" y="18"/>
                </a:cubicBezTo>
                <a:cubicBezTo>
                  <a:pt x="42" y="17"/>
                  <a:pt x="36" y="17"/>
                  <a:pt x="27" y="17"/>
                </a:cubicBezTo>
                <a:lnTo>
                  <a:pt x="17" y="17"/>
                </a:lnTo>
                <a:close/>
                <a:moveTo>
                  <a:pt x="17" y="58"/>
                </a:moveTo>
                <a:cubicBezTo>
                  <a:pt x="17" y="85"/>
                  <a:pt x="17" y="85"/>
                  <a:pt x="17" y="85"/>
                </a:cubicBezTo>
                <a:cubicBezTo>
                  <a:pt x="33" y="85"/>
                  <a:pt x="33" y="85"/>
                  <a:pt x="33" y="85"/>
                </a:cubicBezTo>
                <a:cubicBezTo>
                  <a:pt x="40" y="85"/>
                  <a:pt x="45" y="85"/>
                  <a:pt x="47" y="84"/>
                </a:cubicBezTo>
                <a:cubicBezTo>
                  <a:pt x="49" y="84"/>
                  <a:pt x="50" y="82"/>
                  <a:pt x="52" y="80"/>
                </a:cubicBezTo>
                <a:cubicBezTo>
                  <a:pt x="53" y="78"/>
                  <a:pt x="54" y="75"/>
                  <a:pt x="54" y="72"/>
                </a:cubicBezTo>
                <a:cubicBezTo>
                  <a:pt x="54" y="69"/>
                  <a:pt x="53" y="66"/>
                  <a:pt x="52" y="64"/>
                </a:cubicBezTo>
                <a:cubicBezTo>
                  <a:pt x="50" y="62"/>
                  <a:pt x="48" y="60"/>
                  <a:pt x="46" y="59"/>
                </a:cubicBezTo>
                <a:cubicBezTo>
                  <a:pt x="43" y="58"/>
                  <a:pt x="39" y="58"/>
                  <a:pt x="31" y="58"/>
                </a:cubicBezTo>
                <a:lnTo>
                  <a:pt x="17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2" name="GenZ_I">
            <a:extLst>
              <a:ext uri="{FF2B5EF4-FFF2-40B4-BE49-F238E27FC236}">
                <a16:creationId xmlns:a16="http://schemas.microsoft.com/office/drawing/2014/main" id="{4463D3F1-BCEF-4EFE-99E1-B567CF6F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021" y="4212888"/>
            <a:ext cx="105154" cy="63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3" name="GenZ_L">
            <a:extLst>
              <a:ext uri="{FF2B5EF4-FFF2-40B4-BE49-F238E27FC236}">
                <a16:creationId xmlns:a16="http://schemas.microsoft.com/office/drawing/2014/main" id="{CE7B5B98-AFBD-47C7-BB46-6ACE8F4D20D2}"/>
              </a:ext>
            </a:extLst>
          </p:cNvPr>
          <p:cNvSpPr>
            <a:spLocks/>
          </p:cNvSpPr>
          <p:nvPr/>
        </p:nvSpPr>
        <p:spPr bwMode="auto">
          <a:xfrm>
            <a:off x="8482042" y="4218897"/>
            <a:ext cx="363529" cy="630916"/>
          </a:xfrm>
          <a:custGeom>
            <a:avLst/>
            <a:gdLst>
              <a:gd name="T0" fmla="*/ 0 w 121"/>
              <a:gd name="T1" fmla="*/ 210 h 210"/>
              <a:gd name="T2" fmla="*/ 0 w 121"/>
              <a:gd name="T3" fmla="*/ 0 h 210"/>
              <a:gd name="T4" fmla="*/ 35 w 121"/>
              <a:gd name="T5" fmla="*/ 0 h 210"/>
              <a:gd name="T6" fmla="*/ 35 w 121"/>
              <a:gd name="T7" fmla="*/ 173 h 210"/>
              <a:gd name="T8" fmla="*/ 121 w 121"/>
              <a:gd name="T9" fmla="*/ 173 h 210"/>
              <a:gd name="T10" fmla="*/ 121 w 121"/>
              <a:gd name="T11" fmla="*/ 210 h 210"/>
              <a:gd name="T12" fmla="*/ 0 w 121"/>
              <a:gd name="T13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210">
                <a:moveTo>
                  <a:pt x="0" y="210"/>
                </a:moveTo>
                <a:lnTo>
                  <a:pt x="0" y="0"/>
                </a:lnTo>
                <a:lnTo>
                  <a:pt x="35" y="0"/>
                </a:lnTo>
                <a:lnTo>
                  <a:pt x="35" y="173"/>
                </a:lnTo>
                <a:lnTo>
                  <a:pt x="121" y="173"/>
                </a:lnTo>
                <a:lnTo>
                  <a:pt x="121" y="210"/>
                </a:lnTo>
                <a:lnTo>
                  <a:pt x="0" y="2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4" name="GenZ_I.1">
            <a:extLst>
              <a:ext uri="{FF2B5EF4-FFF2-40B4-BE49-F238E27FC236}">
                <a16:creationId xmlns:a16="http://schemas.microsoft.com/office/drawing/2014/main" id="{767EB6FC-412D-4D7D-A85B-DF53909F5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351" y="4212888"/>
            <a:ext cx="105154" cy="63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25" name="GenZ_T">
            <a:extLst>
              <a:ext uri="{FF2B5EF4-FFF2-40B4-BE49-F238E27FC236}">
                <a16:creationId xmlns:a16="http://schemas.microsoft.com/office/drawing/2014/main" id="{45E81E8F-D26C-42CD-9C65-8650FE508F7E}"/>
              </a:ext>
            </a:extLst>
          </p:cNvPr>
          <p:cNvSpPr>
            <a:spLocks/>
          </p:cNvSpPr>
          <p:nvPr/>
        </p:nvSpPr>
        <p:spPr bwMode="auto">
          <a:xfrm>
            <a:off x="9506285" y="4212888"/>
            <a:ext cx="414602" cy="636925"/>
          </a:xfrm>
          <a:custGeom>
            <a:avLst/>
            <a:gdLst>
              <a:gd name="T0" fmla="*/ 51 w 138"/>
              <a:gd name="T1" fmla="*/ 212 h 212"/>
              <a:gd name="T2" fmla="*/ 51 w 138"/>
              <a:gd name="T3" fmla="*/ 35 h 212"/>
              <a:gd name="T4" fmla="*/ 0 w 138"/>
              <a:gd name="T5" fmla="*/ 35 h 212"/>
              <a:gd name="T6" fmla="*/ 0 w 138"/>
              <a:gd name="T7" fmla="*/ 0 h 212"/>
              <a:gd name="T8" fmla="*/ 138 w 138"/>
              <a:gd name="T9" fmla="*/ 0 h 212"/>
              <a:gd name="T10" fmla="*/ 138 w 138"/>
              <a:gd name="T11" fmla="*/ 35 h 212"/>
              <a:gd name="T12" fmla="*/ 86 w 138"/>
              <a:gd name="T13" fmla="*/ 35 h 212"/>
              <a:gd name="T14" fmla="*/ 86 w 138"/>
              <a:gd name="T15" fmla="*/ 212 h 212"/>
              <a:gd name="T16" fmla="*/ 51 w 138"/>
              <a:gd name="T17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8" h="212">
                <a:moveTo>
                  <a:pt x="51" y="212"/>
                </a:moveTo>
                <a:lnTo>
                  <a:pt x="51" y="35"/>
                </a:lnTo>
                <a:lnTo>
                  <a:pt x="0" y="35"/>
                </a:lnTo>
                <a:lnTo>
                  <a:pt x="0" y="0"/>
                </a:lnTo>
                <a:lnTo>
                  <a:pt x="138" y="0"/>
                </a:lnTo>
                <a:lnTo>
                  <a:pt x="138" y="35"/>
                </a:lnTo>
                <a:lnTo>
                  <a:pt x="86" y="35"/>
                </a:lnTo>
                <a:lnTo>
                  <a:pt x="86" y="212"/>
                </a:lnTo>
                <a:lnTo>
                  <a:pt x="51" y="2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80" name="TextBox 3">
            <a:extLst>
              <a:ext uri="{FF2B5EF4-FFF2-40B4-BE49-F238E27FC236}">
                <a16:creationId xmlns:a16="http://schemas.microsoft.com/office/drawing/2014/main" id="{DFF6553E-7873-4282-B558-F8D91D173F35}"/>
              </a:ext>
            </a:extLst>
          </p:cNvPr>
          <p:cNvSpPr txBox="1"/>
          <p:nvPr/>
        </p:nvSpPr>
        <p:spPr>
          <a:xfrm>
            <a:off x="6090227" y="3185643"/>
            <a:ext cx="4931543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b="1" spc="1000" dirty="0">
                <a:solidFill>
                  <a:sysClr val="windowText" lastClr="000000">
                    <a:alpha val="80000"/>
                  </a:sysClr>
                </a:solidFill>
              </a:rPr>
              <a:t>1H PRO TAG =</a:t>
            </a:r>
          </a:p>
          <a:p>
            <a:r>
              <a:rPr lang="de-DE" sz="3600" b="1" spc="1000" dirty="0">
                <a:solidFill>
                  <a:sysClr val="windowText" lastClr="000000">
                    <a:alpha val="80000"/>
                  </a:sysClr>
                </a:solidFill>
              </a:rPr>
              <a:t>4% AUSLASTUNG</a:t>
            </a:r>
            <a:endParaRPr lang="en-US" sz="3600" b="1" spc="1000" dirty="0">
              <a:solidFill>
                <a:sysClr val="windowText" lastClr="000000">
                  <a:alpha val="80000"/>
                </a:sysClr>
              </a:solidFill>
            </a:endParaRPr>
          </a:p>
        </p:txBody>
      </p:sp>
      <p:sp>
        <p:nvSpPr>
          <p:cNvPr id="281" name="TextBox 4">
            <a:extLst>
              <a:ext uri="{FF2B5EF4-FFF2-40B4-BE49-F238E27FC236}">
                <a16:creationId xmlns:a16="http://schemas.microsoft.com/office/drawing/2014/main" id="{3F3E1AF7-D76F-4C92-955D-68F15BF6EC0D}"/>
              </a:ext>
            </a:extLst>
          </p:cNvPr>
          <p:cNvSpPr txBox="1"/>
          <p:nvPr/>
        </p:nvSpPr>
        <p:spPr>
          <a:xfrm>
            <a:off x="5747185" y="2172010"/>
            <a:ext cx="543475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400" b="1" spc="1000" dirty="0">
                <a:solidFill>
                  <a:sysClr val="windowText" lastClr="000000">
                    <a:alpha val="80000"/>
                  </a:sysClr>
                </a:solidFill>
              </a:rPr>
              <a:t>GENERATION Z =</a:t>
            </a:r>
            <a:endParaRPr lang="de-DE" sz="3600" b="1" spc="1000" dirty="0">
              <a:solidFill>
                <a:sysClr val="windowText" lastClr="000000">
                  <a:alpha val="80000"/>
                </a:sysClr>
              </a:solidFill>
            </a:endParaRPr>
          </a:p>
          <a:p>
            <a:r>
              <a:rPr lang="de-DE" sz="3600" b="1" spc="1000" dirty="0">
                <a:solidFill>
                  <a:sysClr val="windowText" lastClr="000000">
                    <a:alpha val="80000"/>
                  </a:sysClr>
                </a:solidFill>
              </a:rPr>
              <a:t>PAY AS YOU USE…</a:t>
            </a:r>
            <a:endParaRPr lang="en-US" sz="3600" b="1" spc="1000" dirty="0">
              <a:solidFill>
                <a:sysClr val="windowText" lastClr="000000">
                  <a:alpha val="80000"/>
                </a:sysClr>
              </a:solidFill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E217DADD-9067-45A9-B048-5A602636565F}"/>
              </a:ext>
            </a:extLst>
          </p:cNvPr>
          <p:cNvGrpSpPr/>
          <p:nvPr/>
        </p:nvGrpSpPr>
        <p:grpSpPr>
          <a:xfrm>
            <a:off x="5783944" y="3733142"/>
            <a:ext cx="4941206" cy="369332"/>
            <a:chOff x="5783944" y="3312889"/>
            <a:chExt cx="4941206" cy="369332"/>
          </a:xfrm>
        </p:grpSpPr>
        <p:sp>
          <p:nvSpPr>
            <p:cNvPr id="282" name="TextBox 4">
              <a:extLst>
                <a:ext uri="{FF2B5EF4-FFF2-40B4-BE49-F238E27FC236}">
                  <a16:creationId xmlns:a16="http://schemas.microsoft.com/office/drawing/2014/main" id="{48B3BA4B-CBED-4722-80C7-15CC5F990D82}"/>
                </a:ext>
              </a:extLst>
            </p:cNvPr>
            <p:cNvSpPr txBox="1"/>
            <p:nvPr/>
          </p:nvSpPr>
          <p:spPr>
            <a:xfrm>
              <a:off x="5783944" y="3312889"/>
              <a:ext cx="255999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2400" b="1" spc="1000" dirty="0">
                  <a:solidFill>
                    <a:srgbClr val="EF7C00"/>
                  </a:solidFill>
                </a:rPr>
                <a:t>AUCH FÜR </a:t>
              </a:r>
              <a:endParaRPr lang="en-US" sz="3600" b="1" spc="1000" dirty="0">
                <a:solidFill>
                  <a:srgbClr val="EF7C00"/>
                </a:solidFill>
              </a:endParaRP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FFC78468-F44C-4373-ADE0-2519C9BFDF5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134601" y="3506635"/>
              <a:ext cx="2590549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5D460EB7-8C95-47D9-9693-7412A4B77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7136" y="4134371"/>
            <a:ext cx="387600" cy="387600"/>
          </a:xfrm>
          <a:prstGeom prst="rect">
            <a:avLst/>
          </a:prstGeom>
        </p:spPr>
      </p:pic>
      <p:sp>
        <p:nvSpPr>
          <p:cNvPr id="147" name="GenZ_T">
            <a:extLst>
              <a:ext uri="{FF2B5EF4-FFF2-40B4-BE49-F238E27FC236}">
                <a16:creationId xmlns:a16="http://schemas.microsoft.com/office/drawing/2014/main" id="{AD954C3B-1BAB-4BCE-B7AF-00ADB5D8A5A9}"/>
              </a:ext>
            </a:extLst>
          </p:cNvPr>
          <p:cNvSpPr>
            <a:spLocks/>
          </p:cNvSpPr>
          <p:nvPr/>
        </p:nvSpPr>
        <p:spPr bwMode="auto">
          <a:xfrm>
            <a:off x="10615161" y="4212888"/>
            <a:ext cx="414602" cy="636925"/>
          </a:xfrm>
          <a:custGeom>
            <a:avLst/>
            <a:gdLst>
              <a:gd name="T0" fmla="*/ 51 w 138"/>
              <a:gd name="T1" fmla="*/ 212 h 212"/>
              <a:gd name="T2" fmla="*/ 51 w 138"/>
              <a:gd name="T3" fmla="*/ 35 h 212"/>
              <a:gd name="T4" fmla="*/ 0 w 138"/>
              <a:gd name="T5" fmla="*/ 35 h 212"/>
              <a:gd name="T6" fmla="*/ 0 w 138"/>
              <a:gd name="T7" fmla="*/ 0 h 212"/>
              <a:gd name="T8" fmla="*/ 138 w 138"/>
              <a:gd name="T9" fmla="*/ 0 h 212"/>
              <a:gd name="T10" fmla="*/ 138 w 138"/>
              <a:gd name="T11" fmla="*/ 35 h 212"/>
              <a:gd name="T12" fmla="*/ 86 w 138"/>
              <a:gd name="T13" fmla="*/ 35 h 212"/>
              <a:gd name="T14" fmla="*/ 86 w 138"/>
              <a:gd name="T15" fmla="*/ 212 h 212"/>
              <a:gd name="T16" fmla="*/ 51 w 138"/>
              <a:gd name="T17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8" h="212">
                <a:moveTo>
                  <a:pt x="51" y="212"/>
                </a:moveTo>
                <a:lnTo>
                  <a:pt x="51" y="35"/>
                </a:lnTo>
                <a:lnTo>
                  <a:pt x="0" y="35"/>
                </a:lnTo>
                <a:lnTo>
                  <a:pt x="0" y="0"/>
                </a:lnTo>
                <a:lnTo>
                  <a:pt x="138" y="0"/>
                </a:lnTo>
                <a:lnTo>
                  <a:pt x="138" y="35"/>
                </a:lnTo>
                <a:lnTo>
                  <a:pt x="86" y="35"/>
                </a:lnTo>
                <a:lnTo>
                  <a:pt x="86" y="212"/>
                </a:lnTo>
                <a:lnTo>
                  <a:pt x="51" y="2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5" name="Freihandform: Form 164">
            <a:extLst>
              <a:ext uri="{FF2B5EF4-FFF2-40B4-BE49-F238E27FC236}">
                <a16:creationId xmlns:a16="http://schemas.microsoft.com/office/drawing/2014/main" id="{27D885B8-2354-4A00-8558-04848FBD2988}"/>
              </a:ext>
            </a:extLst>
          </p:cNvPr>
          <p:cNvSpPr/>
          <p:nvPr/>
        </p:nvSpPr>
        <p:spPr>
          <a:xfrm>
            <a:off x="10144163" y="4018459"/>
            <a:ext cx="88404" cy="107603"/>
          </a:xfrm>
          <a:custGeom>
            <a:avLst/>
            <a:gdLst/>
            <a:ahLst/>
            <a:cxnLst/>
            <a:rect l="l" t="t" r="r" b="b"/>
            <a:pathLst>
              <a:path w="88404" h="107603">
                <a:moveTo>
                  <a:pt x="0" y="0"/>
                </a:moveTo>
                <a:lnTo>
                  <a:pt x="88404" y="0"/>
                </a:lnTo>
                <a:lnTo>
                  <a:pt x="88404" y="107603"/>
                </a:lnTo>
                <a:lnTo>
                  <a:pt x="0" y="1076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7200" b="1" spc="1500" dirty="0" err="1">
              <a:solidFill>
                <a:srgbClr val="D1D1D1"/>
              </a:solidFill>
            </a:endParaRPr>
          </a:p>
        </p:txBody>
      </p:sp>
      <p:sp>
        <p:nvSpPr>
          <p:cNvPr id="164" name="Freihandform: Form 163">
            <a:extLst>
              <a:ext uri="{FF2B5EF4-FFF2-40B4-BE49-F238E27FC236}">
                <a16:creationId xmlns:a16="http://schemas.microsoft.com/office/drawing/2014/main" id="{DFD7B159-D880-427F-9649-2F0BF476CB09}"/>
              </a:ext>
            </a:extLst>
          </p:cNvPr>
          <p:cNvSpPr/>
          <p:nvPr/>
        </p:nvSpPr>
        <p:spPr>
          <a:xfrm>
            <a:off x="10301772" y="4018459"/>
            <a:ext cx="88404" cy="107603"/>
          </a:xfrm>
          <a:custGeom>
            <a:avLst/>
            <a:gdLst/>
            <a:ahLst/>
            <a:cxnLst/>
            <a:rect l="l" t="t" r="r" b="b"/>
            <a:pathLst>
              <a:path w="88404" h="107603">
                <a:moveTo>
                  <a:pt x="0" y="0"/>
                </a:moveTo>
                <a:lnTo>
                  <a:pt x="88404" y="0"/>
                </a:lnTo>
                <a:lnTo>
                  <a:pt x="88404" y="107603"/>
                </a:lnTo>
                <a:lnTo>
                  <a:pt x="0" y="1076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7200" b="1" spc="1500" dirty="0" err="1">
              <a:solidFill>
                <a:srgbClr val="D1D1D1"/>
              </a:solidFill>
            </a:endParaRPr>
          </a:p>
        </p:txBody>
      </p:sp>
      <p:sp>
        <p:nvSpPr>
          <p:cNvPr id="163" name="Freihandform: Form 162">
            <a:extLst>
              <a:ext uri="{FF2B5EF4-FFF2-40B4-BE49-F238E27FC236}">
                <a16:creationId xmlns:a16="http://schemas.microsoft.com/office/drawing/2014/main" id="{52BF3929-B467-447B-AAA8-A80ABFB7DCD4}"/>
              </a:ext>
            </a:extLst>
          </p:cNvPr>
          <p:cNvSpPr/>
          <p:nvPr/>
        </p:nvSpPr>
        <p:spPr>
          <a:xfrm>
            <a:off x="10005783" y="4195267"/>
            <a:ext cx="538907" cy="654546"/>
          </a:xfrm>
          <a:custGeom>
            <a:avLst/>
            <a:gdLst/>
            <a:ahLst/>
            <a:cxnLst/>
            <a:rect l="l" t="t" r="r" b="b"/>
            <a:pathLst>
              <a:path w="538907" h="654546">
                <a:moveTo>
                  <a:pt x="209004" y="0"/>
                </a:moveTo>
                <a:lnTo>
                  <a:pt x="323771" y="0"/>
                </a:lnTo>
                <a:lnTo>
                  <a:pt x="538907" y="654546"/>
                </a:lnTo>
                <a:lnTo>
                  <a:pt x="421432" y="654546"/>
                </a:lnTo>
                <a:lnTo>
                  <a:pt x="374426" y="506313"/>
                </a:lnTo>
                <a:lnTo>
                  <a:pt x="159569" y="506313"/>
                </a:lnTo>
                <a:lnTo>
                  <a:pt x="115193" y="654546"/>
                </a:lnTo>
                <a:lnTo>
                  <a:pt x="0" y="654546"/>
                </a:lnTo>
                <a:lnTo>
                  <a:pt x="209004" y="0"/>
                </a:lnTo>
                <a:close/>
                <a:moveTo>
                  <a:pt x="265435" y="152698"/>
                </a:moveTo>
                <a:lnTo>
                  <a:pt x="192721" y="395585"/>
                </a:lnTo>
                <a:lnTo>
                  <a:pt x="339537" y="395585"/>
                </a:lnTo>
                <a:lnTo>
                  <a:pt x="265435" y="1526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7200" b="1" spc="1500" dirty="0" err="1">
              <a:solidFill>
                <a:srgbClr val="D1D1D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59379-60AA-4DCC-9184-30297219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" name="Picture 152" descr="A close up of a logo&#10;&#10;Description automatically generated">
            <a:extLst>
              <a:ext uri="{FF2B5EF4-FFF2-40B4-BE49-F238E27FC236}">
                <a16:creationId xmlns:a16="http://schemas.microsoft.com/office/drawing/2014/main" id="{0ADACAC4-A674-4F89-936F-871F1234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32" y="284315"/>
            <a:ext cx="1662518" cy="4231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470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800000">
                                      <p:cBhvr>
                                        <p:cTn id="5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7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3E00"/>
                                      </p:to>
                                    </p:animClr>
                                    <p:set>
                                      <p:cBhvr>
                                        <p:cTn id="167" dur="7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7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7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3E00"/>
                                      </p:to>
                                    </p:animClr>
                                    <p:set>
                                      <p:cBhvr>
                                        <p:cTn id="171" dur="7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7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7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175" dur="7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7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179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75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199" dur="75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75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03" dur="7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75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07" dur="75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75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7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11" dur="7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7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75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15" dur="75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75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19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75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75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23" dur="75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75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27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31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35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7D00"/>
                                      </p:to>
                                    </p:animClr>
                                    <p:set>
                                      <p:cBhvr>
                                        <p:cTn id="239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3" grpId="0" animBg="1"/>
      <p:bldP spid="223" grpId="1" animBg="1"/>
      <p:bldP spid="605" grpId="0" animBg="1"/>
      <p:bldP spid="606" grpId="0" animBg="1"/>
      <p:bldP spid="607" grpId="0" animBg="1"/>
      <p:bldP spid="60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280" grpId="0"/>
      <p:bldP spid="280" grpId="1"/>
      <p:bldP spid="281" grpId="0"/>
      <p:bldP spid="147" grpId="0" animBg="1"/>
      <p:bldP spid="165" grpId="0" animBg="1"/>
      <p:bldP spid="164" grpId="0" animBg="1"/>
      <p:bldP spid="1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9C3B572-4BED-46DC-AFD3-9921407AE5EE}"/>
              </a:ext>
            </a:extLst>
          </p:cNvPr>
          <p:cNvCxnSpPr>
            <a:cxnSpLocks/>
          </p:cNvCxnSpPr>
          <p:nvPr/>
        </p:nvCxnSpPr>
        <p:spPr bwMode="gray">
          <a:xfrm>
            <a:off x="2361380" y="4813136"/>
            <a:ext cx="3726456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5101C25-D35A-4EC6-B2CE-8A59E4D6A66D}"/>
              </a:ext>
            </a:extLst>
          </p:cNvPr>
          <p:cNvCxnSpPr>
            <a:cxnSpLocks/>
          </p:cNvCxnSpPr>
          <p:nvPr/>
        </p:nvCxnSpPr>
        <p:spPr bwMode="gray">
          <a:xfrm>
            <a:off x="2361380" y="3882697"/>
            <a:ext cx="3726456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506AB0-4CD3-4874-BEF5-A91BA94362AA}"/>
              </a:ext>
            </a:extLst>
          </p:cNvPr>
          <p:cNvCxnSpPr>
            <a:cxnSpLocks/>
          </p:cNvCxnSpPr>
          <p:nvPr/>
        </p:nvCxnSpPr>
        <p:spPr bwMode="gray">
          <a:xfrm>
            <a:off x="2361380" y="2952259"/>
            <a:ext cx="3726456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F7FF91-9A72-4FAB-9775-97B34AF280C1}"/>
              </a:ext>
            </a:extLst>
          </p:cNvPr>
          <p:cNvCxnSpPr>
            <a:cxnSpLocks/>
          </p:cNvCxnSpPr>
          <p:nvPr/>
        </p:nvCxnSpPr>
        <p:spPr bwMode="gray">
          <a:xfrm>
            <a:off x="2361380" y="2021820"/>
            <a:ext cx="3726456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D13036-DE24-4FC4-957A-F110E771F518}"/>
              </a:ext>
            </a:extLst>
          </p:cNvPr>
          <p:cNvCxnSpPr>
            <a:cxnSpLocks/>
          </p:cNvCxnSpPr>
          <p:nvPr/>
        </p:nvCxnSpPr>
        <p:spPr bwMode="gray">
          <a:xfrm>
            <a:off x="2361380" y="1091381"/>
            <a:ext cx="3726456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425738-020B-4B78-BA35-9141ED9AFBE6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554505" y="3417478"/>
            <a:ext cx="4652194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CF28A5-F205-4EC9-B885-CA310934E48C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524631" y="3417478"/>
            <a:ext cx="4652194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9A7793-E52E-4801-9C51-A0F7C4A24C1F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2494757" y="3417478"/>
            <a:ext cx="4652194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5D9D84-DEDC-4E34-B7DA-0C7D40A94F74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3464883" y="3417478"/>
            <a:ext cx="4652194" cy="0"/>
          </a:xfrm>
          <a:prstGeom prst="straightConnector1">
            <a:avLst/>
          </a:prstGeom>
          <a:ln w="6350">
            <a:solidFill>
              <a:schemeClr val="accent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Zug">
            <a:extLst>
              <a:ext uri="{FF2B5EF4-FFF2-40B4-BE49-F238E27FC236}">
                <a16:creationId xmlns:a16="http://schemas.microsoft.com/office/drawing/2014/main" id="{2F478C36-8FB4-49F1-9959-0AEF18CCFD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31" y="2460291"/>
            <a:ext cx="3044514" cy="1937418"/>
          </a:xfrm>
          <a:prstGeom prst="rect">
            <a:avLst/>
          </a:prstGeom>
        </p:spPr>
      </p:pic>
      <p:pic>
        <p:nvPicPr>
          <p:cNvPr id="13" name="Auto 1">
            <a:extLst>
              <a:ext uri="{FF2B5EF4-FFF2-40B4-BE49-F238E27FC236}">
                <a16:creationId xmlns:a16="http://schemas.microsoft.com/office/drawing/2014/main" id="{559A5ED5-5C76-4646-8F52-373DBEF1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513300" y="2115127"/>
            <a:ext cx="3643110" cy="26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to 2">
            <a:extLst>
              <a:ext uri="{FF2B5EF4-FFF2-40B4-BE49-F238E27FC236}">
                <a16:creationId xmlns:a16="http://schemas.microsoft.com/office/drawing/2014/main" id="{6B56D6D4-C846-4CD5-9096-604109412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2084" y="2202838"/>
            <a:ext cx="3599316" cy="2573392"/>
          </a:xfrm>
          <a:prstGeom prst="rect">
            <a:avLst/>
          </a:prstGeom>
        </p:spPr>
      </p:pic>
      <p:pic>
        <p:nvPicPr>
          <p:cNvPr id="17" name="Fahrrad">
            <a:extLst>
              <a:ext uri="{FF2B5EF4-FFF2-40B4-BE49-F238E27FC236}">
                <a16:creationId xmlns:a16="http://schemas.microsoft.com/office/drawing/2014/main" id="{5F9D3D5F-A0B4-4F45-8941-AFE33F13D4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86465" y="2424067"/>
            <a:ext cx="3114210" cy="2076140"/>
          </a:xfrm>
          <a:prstGeom prst="rect">
            <a:avLst/>
          </a:prstGeom>
        </p:spPr>
      </p:pic>
      <p:pic>
        <p:nvPicPr>
          <p:cNvPr id="15" name="Auto 3">
            <a:extLst>
              <a:ext uri="{FF2B5EF4-FFF2-40B4-BE49-F238E27FC236}">
                <a16:creationId xmlns:a16="http://schemas.microsoft.com/office/drawing/2014/main" id="{D313D236-BDCA-4B2A-97D0-DD89FEB45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37069" y="2349500"/>
            <a:ext cx="3378278" cy="2415356"/>
          </a:xfrm>
          <a:prstGeom prst="rect">
            <a:avLst/>
          </a:prstGeom>
        </p:spPr>
      </p:pic>
      <p:pic>
        <p:nvPicPr>
          <p:cNvPr id="21" name="Flugzeug">
            <a:extLst>
              <a:ext uri="{FF2B5EF4-FFF2-40B4-BE49-F238E27FC236}">
                <a16:creationId xmlns:a16="http://schemas.microsoft.com/office/drawing/2014/main" id="{7A0062B9-DBCB-4D4C-A131-C7460FCEC1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9220" y="2311777"/>
            <a:ext cx="3997606" cy="2234445"/>
          </a:xfrm>
          <a:prstGeom prst="rect">
            <a:avLst/>
          </a:prstGeom>
        </p:spPr>
      </p:pic>
      <p:pic>
        <p:nvPicPr>
          <p:cNvPr id="63" name="Kontur">
            <a:extLst>
              <a:ext uri="{FF2B5EF4-FFF2-40B4-BE49-F238E27FC236}">
                <a16:creationId xmlns:a16="http://schemas.microsoft.com/office/drawing/2014/main" id="{0B1C6377-FDFC-4E1F-B829-E67F2E01F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431" y="2577698"/>
            <a:ext cx="3378278" cy="1950836"/>
          </a:xfrm>
          <a:prstGeom prst="rect">
            <a:avLst/>
          </a:prstGeom>
          <a:ln>
            <a:noFill/>
          </a:ln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3C974EC-75AA-48B1-B774-A48416522CEB}"/>
              </a:ext>
            </a:extLst>
          </p:cNvPr>
          <p:cNvGrpSpPr/>
          <p:nvPr/>
        </p:nvGrpSpPr>
        <p:grpSpPr>
          <a:xfrm>
            <a:off x="2384442" y="2569274"/>
            <a:ext cx="3815186" cy="2386484"/>
            <a:chOff x="1857373" y="-3672056"/>
            <a:chExt cx="4870705" cy="3046736"/>
          </a:xfrm>
        </p:grpSpPr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1010F230-197E-404C-8740-B53CAF9D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486" b="98039" l="4407" r="92203">
                          <a14:foregroundMark x1="53559" y1="6100" x2="52881" y2="28105"/>
                          <a14:foregroundMark x1="41695" y1="11111" x2="53898" y2="3486"/>
                          <a14:foregroundMark x1="53898" y1="3486" x2="67458" y2="11111"/>
                          <a14:foregroundMark x1="67458" y1="11111" x2="69492" y2="15251"/>
                          <a14:foregroundMark x1="44407" y1="34858" x2="25763" y2="45752"/>
                          <a14:foregroundMark x1="25763" y1="45752" x2="6780" y2="69281"/>
                          <a14:foregroundMark x1="6780" y1="69281" x2="18644" y2="77778"/>
                          <a14:foregroundMark x1="18644" y1="77778" x2="25085" y2="88017"/>
                          <a14:foregroundMark x1="25085" y1="88017" x2="38305" y2="96078"/>
                          <a14:foregroundMark x1="38305" y1="96078" x2="62373" y2="95207"/>
                          <a14:foregroundMark x1="62373" y1="95207" x2="92881" y2="75163"/>
                          <a14:foregroundMark x1="92881" y1="75163" x2="85763" y2="43573"/>
                          <a14:foregroundMark x1="64068" y1="35948" x2="45424" y2="42484"/>
                          <a14:foregroundMark x1="45424" y1="42484" x2="37627" y2="55773"/>
                          <a14:foregroundMark x1="37627" y1="55773" x2="37627" y2="56863"/>
                          <a14:foregroundMark x1="62034" y1="45098" x2="44068" y2="68192"/>
                          <a14:foregroundMark x1="57288" y1="42266" x2="37966" y2="59259"/>
                          <a14:foregroundMark x1="50847" y1="32680" x2="42373" y2="57952"/>
                          <a14:foregroundMark x1="55254" y1="38998" x2="53220" y2="72113"/>
                          <a14:foregroundMark x1="61017" y1="44444" x2="57627" y2="76035"/>
                          <a14:foregroundMark x1="57966" y1="43791" x2="56949" y2="68845"/>
                          <a14:foregroundMark x1="50508" y1="28105" x2="42712" y2="38344"/>
                          <a14:foregroundMark x1="54237" y1="29194" x2="64407" y2="47495"/>
                          <a14:foregroundMark x1="61695" y1="19608" x2="53559" y2="36819"/>
                          <a14:foregroundMark x1="46441" y1="29847" x2="30508" y2="38344"/>
                          <a14:foregroundMark x1="30508" y1="38344" x2="30508" y2="38344"/>
                          <a14:foregroundMark x1="39322" y1="15904" x2="39322" y2="14597"/>
                          <a14:foregroundMark x1="70847" y1="15686" x2="68814" y2="19390"/>
                          <a14:foregroundMark x1="78305" y1="96950" x2="30508" y2="98257"/>
                          <a14:foregroundMark x1="4746" y1="72985" x2="4407" y2="6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4512" y="-3672056"/>
              <a:ext cx="677363" cy="1053932"/>
            </a:xfrm>
            <a:prstGeom prst="rect">
              <a:avLst/>
            </a:prstGeom>
          </p:spPr>
        </p:pic>
        <p:pic>
          <p:nvPicPr>
            <p:cNvPr id="64" name="Grafik 63" descr="Ein Bild, das Auto enthält.&#10;&#10;Mit sehr hoher Zuverlässigkeit generierte Beschreibung">
              <a:extLst>
                <a:ext uri="{FF2B5EF4-FFF2-40B4-BE49-F238E27FC236}">
                  <a16:creationId xmlns:a16="http://schemas.microsoft.com/office/drawing/2014/main" id="{27FD0B27-79A3-4BC4-A63E-A3561074E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52"/>
            <a:stretch/>
          </p:blipFill>
          <p:spPr>
            <a:xfrm flipH="1">
              <a:off x="1857373" y="-3173665"/>
              <a:ext cx="4870705" cy="2548345"/>
            </a:xfrm>
            <a:prstGeom prst="rect">
              <a:avLst/>
            </a:prstGeom>
          </p:spPr>
        </p:pic>
      </p:grpSp>
      <p:sp>
        <p:nvSpPr>
          <p:cNvPr id="66" name="Rechteck 65">
            <a:extLst>
              <a:ext uri="{FF2B5EF4-FFF2-40B4-BE49-F238E27FC236}">
                <a16:creationId xmlns:a16="http://schemas.microsoft.com/office/drawing/2014/main" id="{F8126EB4-0AFB-4C5F-9266-D70E2CAC7A13}"/>
              </a:ext>
            </a:extLst>
          </p:cNvPr>
          <p:cNvSpPr/>
          <p:nvPr/>
        </p:nvSpPr>
        <p:spPr bwMode="gray">
          <a:xfrm>
            <a:off x="6245794" y="740229"/>
            <a:ext cx="5967999" cy="5210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49CC9-8B2F-47EA-9804-5915F86DA318}"/>
              </a:ext>
            </a:extLst>
          </p:cNvPr>
          <p:cNvSpPr txBox="1"/>
          <p:nvPr/>
        </p:nvSpPr>
        <p:spPr>
          <a:xfrm>
            <a:off x="6305486" y="1804918"/>
            <a:ext cx="6070170" cy="2668689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468000" rIns="540000" bIns="468000" rtlCol="0">
            <a:spAutoFit/>
          </a:bodyPr>
          <a:lstStyle/>
          <a:p>
            <a:r>
              <a:rPr lang="de-DE" sz="2800" b="1" spc="1000" dirty="0">
                <a:solidFill>
                  <a:srgbClr val="EF7C00"/>
                </a:solidFill>
              </a:rPr>
              <a:t>IN DEM MITARBEITER</a:t>
            </a:r>
            <a:br>
              <a:rPr lang="de-DE" sz="2800" b="1" spc="1000" dirty="0">
                <a:solidFill>
                  <a:srgbClr val="EF7C00"/>
                </a:solidFill>
              </a:rPr>
            </a:br>
            <a:r>
              <a:rPr lang="de-DE" sz="2800" b="1" spc="1000" dirty="0">
                <a:solidFill>
                  <a:srgbClr val="EF7C00"/>
                </a:solidFill>
              </a:rPr>
              <a:t>IHREN EIGENEN</a:t>
            </a:r>
            <a:br>
              <a:rPr lang="de-DE" sz="2800" b="1" spc="1000" dirty="0">
                <a:solidFill>
                  <a:srgbClr val="EF7C00"/>
                </a:solidFill>
              </a:rPr>
            </a:br>
            <a:r>
              <a:rPr lang="de-DE" sz="2800" b="1" spc="1000" dirty="0">
                <a:solidFill>
                  <a:srgbClr val="EF7C00"/>
                </a:solidFill>
              </a:rPr>
              <a:t>MOBILITÄTS MIX</a:t>
            </a:r>
            <a:br>
              <a:rPr lang="de-DE" sz="2800" b="1" spc="1000" dirty="0">
                <a:solidFill>
                  <a:srgbClr val="EF7C00"/>
                </a:solidFill>
              </a:rPr>
            </a:br>
            <a:r>
              <a:rPr lang="de-DE" sz="2800" b="1" spc="1000" dirty="0">
                <a:solidFill>
                  <a:srgbClr val="EF7C00"/>
                </a:solidFill>
              </a:rPr>
              <a:t>DEFINIEREN KÖNNEN</a:t>
            </a:r>
            <a:endParaRPr lang="en-US" sz="2800" b="1" spc="1000" dirty="0" err="1">
              <a:solidFill>
                <a:srgbClr val="EF7C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1C2F8D-B666-4270-9125-49D70D8C42C2}"/>
              </a:ext>
            </a:extLst>
          </p:cNvPr>
          <p:cNvSpPr/>
          <p:nvPr/>
        </p:nvSpPr>
        <p:spPr bwMode="gray">
          <a:xfrm>
            <a:off x="1" y="1465943"/>
            <a:ext cx="2419349" cy="3589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pic>
        <p:nvPicPr>
          <p:cNvPr id="60" name="Tablet">
            <a:extLst>
              <a:ext uri="{FF2B5EF4-FFF2-40B4-BE49-F238E27FC236}">
                <a16:creationId xmlns:a16="http://schemas.microsoft.com/office/drawing/2014/main" id="{D3393F49-0BED-473F-A20A-8D97C6D63D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1380" y="635657"/>
            <a:ext cx="3920724" cy="5586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C7C6FE-C2FA-4F87-9909-92BB67B8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53C39219-5D97-4061-A26D-6EF956888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732" y="284315"/>
            <a:ext cx="1662518" cy="4231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460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898E-6 1.85185E-6 L 4.95898E-6 -0.0224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95898E-6 -0.02246 L 4.95898E-6 -0.0120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724E-6 -1.11111E-6 L 3.60724E-6 -0.02245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60724E-6 -0.02245 L 3.60724E-6 -0.0120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387E-6 3.7037E-6 L -3.2387E-6 -0.02246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2387E-6 -0.02246 L -3.2387E-6 -0.0120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724E-6 -1.11111E-6 L 3.60724E-6 -0.02245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60724E-6 -0.02245 L 3.60724E-6 -0.0120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50"/>
                            </p:stCondLst>
                            <p:childTnLst>
                              <p:par>
                                <p:cTn id="70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457E-6 1.48148E-6 L -3.91457E-6 -0.02246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1457E-6 -0.02246 L -3.91457E-6 -0.0120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250"/>
                            </p:stCondLst>
                            <p:childTnLst>
                              <p:par>
                                <p:cTn id="84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724E-6 4.44444E-6 L 3.60724E-6 -0.02246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60724E-6 -0.02246 L 3.60724E-6 -0.0120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750"/>
                            </p:stCondLst>
                            <p:childTnLst>
                              <p:par>
                                <p:cTn id="98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724E-6 -1.11111E-6 L 3.60724E-6 -0.02245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60724E-6 -0.02245 L 3.60724E-6 -0.01204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3" presetID="2" presetClass="exit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2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8E-6 -1.11111E-6 L 1.0418E-6 -0.02245 " pathEditMode="relative" rAng="0" ptsTypes="AA">
                                      <p:cBhvr>
                                        <p:cTn id="11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repeatCount="indefinite" accel="15000" decel="15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8E-6 -0.02245 L 1.0418E-6 -0.0120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6F7B-F843-4B2C-9151-565117D2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F15D4-F931-4F4C-A90D-5A423F10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8ED8-6A80-4E5C-864B-437B4328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13</a:t>
            </a:fld>
            <a:endParaRPr lang="de-DE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59281D-A0F6-4700-902D-5D3815A6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2" y="284315"/>
            <a:ext cx="1662518" cy="423174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3C475-59C9-404A-921E-06210BC3627F}"/>
              </a:ext>
            </a:extLst>
          </p:cNvPr>
          <p:cNvSpPr txBox="1"/>
          <p:nvPr/>
        </p:nvSpPr>
        <p:spPr>
          <a:xfrm>
            <a:off x="1053885" y="2754824"/>
            <a:ext cx="10082642" cy="134835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 dirty="0">
                <a:latin typeface="Arial Black" panose="020B0A04020102020204" pitchFamily="34" charset="0"/>
              </a:rPr>
              <a:t>WIR FREUEN UNS AUF SIE UND </a:t>
            </a:r>
          </a:p>
          <a:p>
            <a:pPr algn="ctr"/>
            <a:r>
              <a:rPr lang="de-DE" sz="3600" dirty="0">
                <a:latin typeface="Arial Black" panose="020B0A04020102020204" pitchFamily="34" charset="0"/>
              </a:rPr>
              <a:t>AUF GESPRÄCHE AN UNSEREM STAND</a:t>
            </a:r>
          </a:p>
        </p:txBody>
      </p:sp>
    </p:spTree>
    <p:extLst>
      <p:ext uri="{BB962C8B-B14F-4D97-AF65-F5344CB8AC3E}">
        <p14:creationId xmlns:p14="http://schemas.microsoft.com/office/powerpoint/2010/main" val="29530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8806D89-14BF-4657-9E47-744D1EBB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9182" y="-2580968"/>
            <a:ext cx="21368776" cy="12019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412" y="1960844"/>
            <a:ext cx="3811588" cy="970194"/>
          </a:xfrm>
          <a:prstGeom prst="rect">
            <a:avLst/>
          </a:prstGeom>
          <a:effectLst/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D6BEBE4-D25F-4EA4-8C12-018EA2037971}"/>
              </a:ext>
            </a:extLst>
          </p:cNvPr>
          <p:cNvSpPr txBox="1"/>
          <p:nvPr/>
        </p:nvSpPr>
        <p:spPr>
          <a:xfrm>
            <a:off x="2455863" y="3429000"/>
            <a:ext cx="7278687" cy="1763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4800" dirty="0" err="1">
                <a:solidFill>
                  <a:schemeClr val="bg1"/>
                </a:solidFill>
                <a:latin typeface="Arial Black" panose="020B0A04020102020204" pitchFamily="34" charset="0"/>
              </a:rPr>
              <a:t>We</a:t>
            </a:r>
            <a:r>
              <a:rPr lang="de-DE" sz="4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 Black" panose="020B0A04020102020204" pitchFamily="34" charset="0"/>
              </a:rPr>
              <a:t>shape</a:t>
            </a:r>
            <a:r>
              <a:rPr lang="de-DE" sz="4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de-DE" sz="4800" dirty="0">
                <a:solidFill>
                  <a:schemeClr val="bg1"/>
                </a:solidFill>
                <a:latin typeface="Arial Black" panose="020B0A04020102020204" pitchFamily="34" charset="0"/>
              </a:rPr>
              <a:t> Future</a:t>
            </a:r>
          </a:p>
          <a:p>
            <a:r>
              <a:rPr lang="de-DE" sz="4800" dirty="0" err="1">
                <a:solidFill>
                  <a:srgbClr val="EF7C00"/>
                </a:solidFill>
                <a:latin typeface="Arial Black" panose="020B0A04020102020204" pitchFamily="34" charset="0"/>
              </a:rPr>
              <a:t>of</a:t>
            </a:r>
            <a:r>
              <a:rPr lang="de-DE" sz="4800" dirty="0">
                <a:solidFill>
                  <a:srgbClr val="EF7C00"/>
                </a:solidFill>
                <a:latin typeface="Arial Black" panose="020B0A04020102020204" pitchFamily="34" charset="0"/>
              </a:rPr>
              <a:t> Corporate Mobility.</a:t>
            </a:r>
          </a:p>
        </p:txBody>
      </p:sp>
    </p:spTree>
    <p:extLst>
      <p:ext uri="{BB962C8B-B14F-4D97-AF65-F5344CB8AC3E}">
        <p14:creationId xmlns:p14="http://schemas.microsoft.com/office/powerpoint/2010/main" val="402173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BC07CD-D37F-42A7-90CB-B29EC86A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2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99FB7-B1C2-47FE-929E-F34767BB3C3C}"/>
              </a:ext>
            </a:extLst>
          </p:cNvPr>
          <p:cNvSpPr txBox="1"/>
          <p:nvPr/>
        </p:nvSpPr>
        <p:spPr>
          <a:xfrm>
            <a:off x="-559293" y="3119302"/>
            <a:ext cx="13308998" cy="6193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4000" b="1" spc="300" dirty="0">
                <a:solidFill>
                  <a:srgbClr val="EF7C00"/>
                </a:solidFill>
                <a:latin typeface="Arial Black" panose="020B0A04020102020204" pitchFamily="34" charset="0"/>
              </a:rPr>
              <a:t>WIR SIND IN WIEN ANGEKOMMEN…</a:t>
            </a:r>
          </a:p>
        </p:txBody>
      </p:sp>
      <p:pic>
        <p:nvPicPr>
          <p:cNvPr id="40" name="Picture 39" descr="A close up of a window&#10;&#10;Description automatically generated">
            <a:extLst>
              <a:ext uri="{FF2B5EF4-FFF2-40B4-BE49-F238E27FC236}">
                <a16:creationId xmlns:a16="http://schemas.microsoft.com/office/drawing/2014/main" id="{7B659DA3-23FD-408B-B5C1-1682A1B5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485" y="2859660"/>
            <a:ext cx="5125688" cy="3074544"/>
          </a:xfrm>
          <a:prstGeom prst="rect">
            <a:avLst/>
          </a:prstGeom>
        </p:spPr>
      </p:pic>
      <p:pic>
        <p:nvPicPr>
          <p:cNvPr id="41" name="Picture 40" descr="A picture containing sitting, black&#10;&#10;Description automatically generated">
            <a:extLst>
              <a:ext uri="{FF2B5EF4-FFF2-40B4-BE49-F238E27FC236}">
                <a16:creationId xmlns:a16="http://schemas.microsoft.com/office/drawing/2014/main" id="{F3193E90-C0DF-40B1-A213-9431A00EF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485" y="2859660"/>
            <a:ext cx="5125688" cy="3074544"/>
          </a:xfrm>
          <a:prstGeom prst="rect">
            <a:avLst/>
          </a:prstGeom>
        </p:spPr>
      </p:pic>
      <p:sp>
        <p:nvSpPr>
          <p:cNvPr id="42" name="Arc 41">
            <a:extLst>
              <a:ext uri="{FF2B5EF4-FFF2-40B4-BE49-F238E27FC236}">
                <a16:creationId xmlns:a16="http://schemas.microsoft.com/office/drawing/2014/main" id="{49A9C388-97E5-4AB5-9C46-375E0E819E9D}"/>
              </a:ext>
            </a:extLst>
          </p:cNvPr>
          <p:cNvSpPr/>
          <p:nvPr/>
        </p:nvSpPr>
        <p:spPr bwMode="gray">
          <a:xfrm rot="19506391">
            <a:off x="4878963" y="4625256"/>
            <a:ext cx="2873091" cy="386884"/>
          </a:xfrm>
          <a:prstGeom prst="arc">
            <a:avLst>
              <a:gd name="adj1" fmla="val 11333640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17C40DE9-1702-408F-8D55-B58ED26C86FC}"/>
              </a:ext>
            </a:extLst>
          </p:cNvPr>
          <p:cNvSpPr/>
          <p:nvPr/>
        </p:nvSpPr>
        <p:spPr bwMode="gray">
          <a:xfrm rot="20700000">
            <a:off x="3950565" y="3754108"/>
            <a:ext cx="3617311" cy="1452896"/>
          </a:xfrm>
          <a:prstGeom prst="arc">
            <a:avLst>
              <a:gd name="adj1" fmla="val 11333640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78FD956-32E5-4067-A043-A806C630137C}"/>
              </a:ext>
            </a:extLst>
          </p:cNvPr>
          <p:cNvSpPr/>
          <p:nvPr/>
        </p:nvSpPr>
        <p:spPr bwMode="gray">
          <a:xfrm rot="20700000">
            <a:off x="5318789" y="3831386"/>
            <a:ext cx="2219734" cy="899676"/>
          </a:xfrm>
          <a:prstGeom prst="arc">
            <a:avLst>
              <a:gd name="adj1" fmla="val 12022054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6D4CE237-F03B-43E9-B53A-CDB4D62EE045}"/>
              </a:ext>
            </a:extLst>
          </p:cNvPr>
          <p:cNvSpPr/>
          <p:nvPr/>
        </p:nvSpPr>
        <p:spPr bwMode="gray">
          <a:xfrm rot="20700000" flipV="1">
            <a:off x="4067221" y="3791597"/>
            <a:ext cx="3493042" cy="1299315"/>
          </a:xfrm>
          <a:prstGeom prst="arc">
            <a:avLst>
              <a:gd name="adj1" fmla="val 17891945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CB156FFF-F894-4418-AC83-022DC24C8BAB}"/>
              </a:ext>
            </a:extLst>
          </p:cNvPr>
          <p:cNvSpPr/>
          <p:nvPr/>
        </p:nvSpPr>
        <p:spPr bwMode="gray">
          <a:xfrm rot="20700000">
            <a:off x="5318787" y="4054719"/>
            <a:ext cx="2219734" cy="484987"/>
          </a:xfrm>
          <a:prstGeom prst="arc">
            <a:avLst>
              <a:gd name="adj1" fmla="val 12022054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F076B63-8A22-440C-88CA-891F94FBFC58}"/>
              </a:ext>
            </a:extLst>
          </p:cNvPr>
          <p:cNvSpPr/>
          <p:nvPr/>
        </p:nvSpPr>
        <p:spPr bwMode="gray">
          <a:xfrm rot="20700000">
            <a:off x="5011900" y="4235843"/>
            <a:ext cx="2521132" cy="218548"/>
          </a:xfrm>
          <a:prstGeom prst="arc">
            <a:avLst>
              <a:gd name="adj1" fmla="val 10877544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FBF8E2A4-9D96-49D9-AD5C-1703DD79DA52}"/>
              </a:ext>
            </a:extLst>
          </p:cNvPr>
          <p:cNvSpPr/>
          <p:nvPr/>
        </p:nvSpPr>
        <p:spPr bwMode="gray">
          <a:xfrm rot="19204472">
            <a:off x="5196230" y="4565580"/>
            <a:ext cx="3175744" cy="734676"/>
          </a:xfrm>
          <a:prstGeom prst="arc">
            <a:avLst>
              <a:gd name="adj1" fmla="val 12098944"/>
              <a:gd name="adj2" fmla="val 2085227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0693F0D-066E-4F4A-A41F-DB32AFEB4764}"/>
              </a:ext>
            </a:extLst>
          </p:cNvPr>
          <p:cNvSpPr/>
          <p:nvPr/>
        </p:nvSpPr>
        <p:spPr bwMode="gray">
          <a:xfrm rot="20700000">
            <a:off x="4162005" y="4142103"/>
            <a:ext cx="4132019" cy="1452896"/>
          </a:xfrm>
          <a:prstGeom prst="arc">
            <a:avLst>
              <a:gd name="adj1" fmla="val 11081224"/>
              <a:gd name="adj2" fmla="val 20395601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F52E31A-C091-43D6-B6F7-A3CA5D51421B}"/>
              </a:ext>
            </a:extLst>
          </p:cNvPr>
          <p:cNvSpPr/>
          <p:nvPr/>
        </p:nvSpPr>
        <p:spPr bwMode="gray">
          <a:xfrm rot="8560780" flipV="1">
            <a:off x="7156867" y="2290708"/>
            <a:ext cx="3493042" cy="1299315"/>
          </a:xfrm>
          <a:prstGeom prst="arc">
            <a:avLst>
              <a:gd name="adj1" fmla="val 20574605"/>
              <a:gd name="adj2" fmla="val 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0F9ED6A4-5704-4D03-AB20-29F02DCC5428}"/>
              </a:ext>
            </a:extLst>
          </p:cNvPr>
          <p:cNvSpPr/>
          <p:nvPr/>
        </p:nvSpPr>
        <p:spPr bwMode="gray">
          <a:xfrm rot="6612888" flipV="1">
            <a:off x="6074602" y="1375197"/>
            <a:ext cx="3493042" cy="1883385"/>
          </a:xfrm>
          <a:prstGeom prst="arc">
            <a:avLst>
              <a:gd name="adj1" fmla="val 20057143"/>
              <a:gd name="adj2" fmla="val 55140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44E60CF9-F2A0-4A64-8465-480087A84FDF}"/>
              </a:ext>
            </a:extLst>
          </p:cNvPr>
          <p:cNvSpPr/>
          <p:nvPr/>
        </p:nvSpPr>
        <p:spPr bwMode="gray">
          <a:xfrm rot="19800000" flipV="1">
            <a:off x="4345373" y="4142085"/>
            <a:ext cx="3493042" cy="1571659"/>
          </a:xfrm>
          <a:prstGeom prst="arc">
            <a:avLst>
              <a:gd name="adj1" fmla="val 19382310"/>
              <a:gd name="adj2" fmla="val 551400"/>
            </a:avLst>
          </a:prstGeom>
          <a:ln w="28575">
            <a:solidFill>
              <a:srgbClr val="EF7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1A4A7-48EC-4359-8EBF-287611A4BA69}"/>
              </a:ext>
            </a:extLst>
          </p:cNvPr>
          <p:cNvSpPr txBox="1"/>
          <p:nvPr/>
        </p:nvSpPr>
        <p:spPr>
          <a:xfrm>
            <a:off x="2176471" y="5730095"/>
            <a:ext cx="7837470" cy="647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Wir freuen uns auf unsere </a:t>
            </a:r>
          </a:p>
          <a:p>
            <a:pPr algn="ctr"/>
            <a:r>
              <a:rPr lang="de-DE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österreichischen Kunden!</a:t>
            </a:r>
          </a:p>
        </p:txBody>
      </p:sp>
      <p:pic>
        <p:nvPicPr>
          <p:cNvPr id="1026" name="Picture 2" descr="https://vrl-eu-cdn.wetransfer.net/ivise/eyJwaXBlbGluZSI6W1sic3JnYiIse31dLFsiYXV0b19vcmllbnQiLHt9XSxbImdlb20iLHsiZ2VvbWV0cnlfc3RyaW5nIjoiMjA0OHgyMDQ4In1dLFsiZm9yY2VfanBnX291dCIseyJxdWFsaXR5Ijo4NX1dLFsic2hhcnBlbiIseyJyYWRpdXMiOjAuNzUsInNpZ21hIjowLjV9XV0sInNyY191cmwiOiJzMzovL3dldHJhbnNmZXItZXUtcHJvZC1zcGFjZXNoaXAvczV6bGFpYXd3dTJtZG9ia24yMDE5MDUxMzE5NDIwOC9zd3VxdjRsbGJ4MmdsNXVmNTIwMTkwNTEzMTk0MjA4In0/277f6956f77221b819ef59f961cb5109721f2d63d4be0d1f64283b05ddce99c8">
            <a:extLst>
              <a:ext uri="{FF2B5EF4-FFF2-40B4-BE49-F238E27FC236}">
                <a16:creationId xmlns:a16="http://schemas.microsoft.com/office/drawing/2014/main" id="{85D0562C-7DE3-4824-9ACF-0F93B65E3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" b="45218"/>
          <a:stretch/>
        </p:blipFill>
        <p:spPr bwMode="auto">
          <a:xfrm>
            <a:off x="4361731" y="2632727"/>
            <a:ext cx="3466950" cy="28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546061-49FE-406D-B5C3-5B3620702F99}"/>
              </a:ext>
            </a:extLst>
          </p:cNvPr>
          <p:cNvSpPr txBox="1"/>
          <p:nvPr/>
        </p:nvSpPr>
        <p:spPr>
          <a:xfrm>
            <a:off x="2176471" y="5734211"/>
            <a:ext cx="7837470" cy="647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Managing </a:t>
            </a:r>
            <a:r>
              <a:rPr lang="de-DE" sz="2400" b="1" dirty="0" err="1">
                <a:solidFill>
                  <a:sysClr val="windowText" lastClr="000000"/>
                </a:solidFill>
                <a:latin typeface="Arial Black" panose="020B0A04020102020204" pitchFamily="34" charset="0"/>
              </a:rPr>
              <a:t>Director</a:t>
            </a:r>
            <a:r>
              <a:rPr lang="de-DE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 Rainer Pflügler und sein Team bieten unser gesamtes Servicespektrum</a:t>
            </a:r>
          </a:p>
        </p:txBody>
      </p:sp>
    </p:spTree>
    <p:extLst>
      <p:ext uri="{BB962C8B-B14F-4D97-AF65-F5344CB8AC3E}">
        <p14:creationId xmlns:p14="http://schemas.microsoft.com/office/powerpoint/2010/main" val="2628293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88736E-6 0 L -4.88736E-6 -0.25 " pathEditMode="relative" rAng="0" ptsTypes="AA" p14:bounceEnd="60000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1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1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1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1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1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1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1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xit" presetSubtype="4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ac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1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3" grpId="0"/>
          <p:bldP spid="23" grpId="1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88736E-6 0 L -4.88736E-6 -0.2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1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1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1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1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1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1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1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xit" presetSubtype="4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ac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2" presetClass="exit" presetSubtype="4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1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3" grpId="0"/>
          <p:bldP spid="23" grpId="1"/>
          <p:bldP spid="3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6F6A2D5-6F48-4290-866D-71D8703E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3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6912B5-C187-45C4-864E-9560CA433AD3}"/>
              </a:ext>
            </a:extLst>
          </p:cNvPr>
          <p:cNvSpPr txBox="1"/>
          <p:nvPr/>
        </p:nvSpPr>
        <p:spPr>
          <a:xfrm>
            <a:off x="696912" y="3119302"/>
            <a:ext cx="10796588" cy="6193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600" dirty="0">
                <a:latin typeface="Arial Black" panose="020B0A04020102020204" pitchFamily="34" charset="0"/>
              </a:rPr>
              <a:t>Unsere Aufgabe:</a:t>
            </a:r>
          </a:p>
          <a:p>
            <a:pPr algn="ctr"/>
            <a:r>
              <a:rPr lang="de-DE" sz="3600" dirty="0">
                <a:latin typeface="Arial Black" panose="020B0A04020102020204" pitchFamily="34" charset="0"/>
              </a:rPr>
              <a:t>CORPORATE MOBILITY CONSULTING</a:t>
            </a:r>
          </a:p>
        </p:txBody>
      </p:sp>
      <p:sp>
        <p:nvSpPr>
          <p:cNvPr id="39" name="Was bieten">
            <a:extLst>
              <a:ext uri="{FF2B5EF4-FFF2-40B4-BE49-F238E27FC236}">
                <a16:creationId xmlns:a16="http://schemas.microsoft.com/office/drawing/2014/main" id="{6F50BFD6-66C9-4501-931E-FDFEFE1FA92C}"/>
              </a:ext>
            </a:extLst>
          </p:cNvPr>
          <p:cNvSpPr txBox="1"/>
          <p:nvPr/>
        </p:nvSpPr>
        <p:spPr>
          <a:xfrm>
            <a:off x="3070181" y="7933075"/>
            <a:ext cx="6050050" cy="4957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3200" spc="600" dirty="0">
                <a:solidFill>
                  <a:srgbClr val="EF7C00"/>
                </a:solidFill>
                <a:latin typeface="HelveticaInserat-Roman" pitchFamily="2" charset="0"/>
              </a:rPr>
              <a:t>WAS BIETEN WIR?</a:t>
            </a:r>
          </a:p>
        </p:txBody>
      </p:sp>
    </p:spTree>
    <p:extLst>
      <p:ext uri="{BB962C8B-B14F-4D97-AF65-F5344CB8AC3E}">
        <p14:creationId xmlns:p14="http://schemas.microsoft.com/office/powerpoint/2010/main" val="1482525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DDA8D56-D09C-4F23-B7F4-2E49B80F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4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6912B5-C187-45C4-864E-9560CA433AD3}"/>
              </a:ext>
            </a:extLst>
          </p:cNvPr>
          <p:cNvSpPr txBox="1"/>
          <p:nvPr/>
        </p:nvSpPr>
        <p:spPr>
          <a:xfrm>
            <a:off x="696912" y="958329"/>
            <a:ext cx="10796588" cy="12431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600" dirty="0">
                <a:latin typeface="Arial Black" panose="020B0A04020102020204" pitchFamily="34" charset="0"/>
              </a:rPr>
              <a:t>Unsere Aufgabe:</a:t>
            </a:r>
          </a:p>
          <a:p>
            <a:pPr algn="ctr"/>
            <a:r>
              <a:rPr lang="de-DE" sz="3600" dirty="0">
                <a:latin typeface="Arial Black" panose="020B0A04020102020204" pitchFamily="34" charset="0"/>
              </a:rPr>
              <a:t>CORPORATE MOBILITY CONSULTING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682808-E9EE-4DA6-ABCF-E21B464F831E}"/>
              </a:ext>
            </a:extLst>
          </p:cNvPr>
          <p:cNvGrpSpPr/>
          <p:nvPr/>
        </p:nvGrpSpPr>
        <p:grpSpPr>
          <a:xfrm>
            <a:off x="2599531" y="3632131"/>
            <a:ext cx="6991350" cy="2849592"/>
            <a:chOff x="2667000" y="3632131"/>
            <a:chExt cx="6991350" cy="28495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FB116A-979C-41C0-A6EB-047792D37958}"/>
                </a:ext>
              </a:extLst>
            </p:cNvPr>
            <p:cNvSpPr/>
            <p:nvPr/>
          </p:nvSpPr>
          <p:spPr bwMode="gray">
            <a:xfrm>
              <a:off x="2667000" y="3632131"/>
              <a:ext cx="6991350" cy="2849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E02E1C-5498-470C-8FEE-E93F26BF8AFF}"/>
                </a:ext>
              </a:extLst>
            </p:cNvPr>
            <p:cNvGrpSpPr/>
            <p:nvPr/>
          </p:nvGrpSpPr>
          <p:grpSpPr>
            <a:xfrm>
              <a:off x="3070181" y="4046056"/>
              <a:ext cx="6050050" cy="2021742"/>
              <a:chOff x="3070181" y="3849414"/>
              <a:chExt cx="6050050" cy="2021742"/>
            </a:xfrm>
          </p:grpSpPr>
          <p:sp>
            <p:nvSpPr>
              <p:cNvPr id="28" name="Was bieten">
                <a:extLst>
                  <a:ext uri="{FF2B5EF4-FFF2-40B4-BE49-F238E27FC236}">
                    <a16:creationId xmlns:a16="http://schemas.microsoft.com/office/drawing/2014/main" id="{FE42348F-0C23-4EAD-871A-D35830AA43FB}"/>
                  </a:ext>
                </a:extLst>
              </p:cNvPr>
              <p:cNvSpPr txBox="1"/>
              <p:nvPr/>
            </p:nvSpPr>
            <p:spPr>
              <a:xfrm>
                <a:off x="3070181" y="3849414"/>
                <a:ext cx="6050050" cy="495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de-DE" sz="1600" dirty="0">
                    <a:solidFill>
                      <a:srgbClr val="EF7C00"/>
                    </a:solidFill>
                    <a:latin typeface="Arial Black" panose="020B0A04020102020204" pitchFamily="34" charset="0"/>
                  </a:rPr>
                  <a:t>FUHRPARKMANAGEMENT VON A-Z</a:t>
                </a:r>
              </a:p>
            </p:txBody>
          </p:sp>
          <p:sp>
            <p:nvSpPr>
              <p:cNvPr id="30" name="Was bieten">
                <a:extLst>
                  <a:ext uri="{FF2B5EF4-FFF2-40B4-BE49-F238E27FC236}">
                    <a16:creationId xmlns:a16="http://schemas.microsoft.com/office/drawing/2014/main" id="{C01F27E4-6D5F-4EB4-B42D-06DE69AD2160}"/>
                  </a:ext>
                </a:extLst>
              </p:cNvPr>
              <p:cNvSpPr txBox="1"/>
              <p:nvPr/>
            </p:nvSpPr>
            <p:spPr>
              <a:xfrm>
                <a:off x="3070181" y="4446169"/>
                <a:ext cx="6050050" cy="49570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de-DE" sz="1400" dirty="0">
                    <a:latin typeface="Arial Black" panose="020B0A04020102020204" pitchFamily="34" charset="0"/>
                  </a:rPr>
                  <a:t>Übernahme des Managements Ihres Fuhrparks ganz oder in Modulen</a:t>
                </a:r>
              </a:p>
            </p:txBody>
          </p:sp>
          <p:sp>
            <p:nvSpPr>
              <p:cNvPr id="32" name="Was bieten">
                <a:extLst>
                  <a:ext uri="{FF2B5EF4-FFF2-40B4-BE49-F238E27FC236}">
                    <a16:creationId xmlns:a16="http://schemas.microsoft.com/office/drawing/2014/main" id="{CC99E469-D330-4B79-89EF-346AC4DD18F6}"/>
                  </a:ext>
                </a:extLst>
              </p:cNvPr>
              <p:cNvSpPr txBox="1"/>
              <p:nvPr/>
            </p:nvSpPr>
            <p:spPr>
              <a:xfrm>
                <a:off x="3070181" y="4910812"/>
                <a:ext cx="6050050" cy="49570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de-DE" sz="1400" dirty="0">
                    <a:latin typeface="Arial Black" panose="020B0A04020102020204" pitchFamily="34" charset="0"/>
                  </a:rPr>
                  <a:t>Umfassende Betreuung Ihrer Nutzer</a:t>
                </a:r>
              </a:p>
            </p:txBody>
          </p:sp>
          <p:sp>
            <p:nvSpPr>
              <p:cNvPr id="33" name="Was bieten">
                <a:extLst>
                  <a:ext uri="{FF2B5EF4-FFF2-40B4-BE49-F238E27FC236}">
                    <a16:creationId xmlns:a16="http://schemas.microsoft.com/office/drawing/2014/main" id="{37ECF574-5C00-4C9A-958D-3B6E6EEE772C}"/>
                  </a:ext>
                </a:extLst>
              </p:cNvPr>
              <p:cNvSpPr txBox="1"/>
              <p:nvPr/>
            </p:nvSpPr>
            <p:spPr>
              <a:xfrm>
                <a:off x="3070181" y="5375454"/>
                <a:ext cx="6050050" cy="49570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de-DE" sz="1400" dirty="0">
                    <a:latin typeface="Arial Black" panose="020B0A04020102020204" pitchFamily="34" charset="0"/>
                  </a:rPr>
                  <a:t>Kostenoptimierung der Werkstattleistung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989D82-B4A8-4995-948C-3B411D7DE24C}"/>
              </a:ext>
            </a:extLst>
          </p:cNvPr>
          <p:cNvGrpSpPr/>
          <p:nvPr/>
        </p:nvGrpSpPr>
        <p:grpSpPr>
          <a:xfrm>
            <a:off x="1577352" y="2491193"/>
            <a:ext cx="8838576" cy="4162996"/>
            <a:chOff x="3002712" y="672845"/>
            <a:chExt cx="6050050" cy="28495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54679C-5DB0-4BDC-A4E2-78E79A4B3AB2}"/>
                </a:ext>
              </a:extLst>
            </p:cNvPr>
            <p:cNvGrpSpPr/>
            <p:nvPr/>
          </p:nvGrpSpPr>
          <p:grpSpPr>
            <a:xfrm>
              <a:off x="3002712" y="672845"/>
              <a:ext cx="6050050" cy="2849592"/>
              <a:chOff x="3070181" y="3632131"/>
              <a:chExt cx="6050050" cy="284959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A1BC295-6234-4054-B53C-91A765F6C6C3}"/>
                  </a:ext>
                </a:extLst>
              </p:cNvPr>
              <p:cNvSpPr/>
              <p:nvPr/>
            </p:nvSpPr>
            <p:spPr bwMode="gray">
              <a:xfrm>
                <a:off x="3769868" y="3632131"/>
                <a:ext cx="4785615" cy="28495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39" name="Was bieten">
                <a:extLst>
                  <a:ext uri="{FF2B5EF4-FFF2-40B4-BE49-F238E27FC236}">
                    <a16:creationId xmlns:a16="http://schemas.microsoft.com/office/drawing/2014/main" id="{A3A69983-8301-4F94-97A4-E8D4A02A6D01}"/>
                  </a:ext>
                </a:extLst>
              </p:cNvPr>
              <p:cNvSpPr txBox="1"/>
              <p:nvPr/>
            </p:nvSpPr>
            <p:spPr>
              <a:xfrm>
                <a:off x="3070181" y="3767684"/>
                <a:ext cx="6050050" cy="495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de-DE" sz="1600" dirty="0">
                    <a:solidFill>
                      <a:srgbClr val="EF7C00"/>
                    </a:solidFill>
                    <a:latin typeface="Arial Black" panose="020B0A04020102020204" pitchFamily="34" charset="0"/>
                  </a:rPr>
                  <a:t>VOLL DIGITALISIERTES FUHRPARKMANAGEMENT </a:t>
                </a:r>
              </a:p>
              <a:p>
                <a:pPr algn="ctr"/>
                <a:r>
                  <a:rPr lang="de-DE" sz="1600" dirty="0">
                    <a:solidFill>
                      <a:srgbClr val="EF7C00"/>
                    </a:solidFill>
                    <a:latin typeface="Arial Black" panose="020B0A04020102020204" pitchFamily="34" charset="0"/>
                  </a:rPr>
                  <a:t>MIT UNSERER APP „THE COMPANION“</a:t>
                </a:r>
              </a:p>
            </p:txBody>
          </p:sp>
        </p:grpSp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8D62217-C1CD-45B4-8457-31645055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2287" y="1335770"/>
              <a:ext cx="1004120" cy="2013260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EA228CE-B848-4807-8AED-682FADD1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7749" y="1335770"/>
              <a:ext cx="1004120" cy="2013260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79EC2C4-6408-40C2-9672-CA67F312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3147" y="1335769"/>
              <a:ext cx="1004120" cy="201326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A95FE3F-B00C-4F3C-BAE6-7F2400A383C4}"/>
              </a:ext>
            </a:extLst>
          </p:cNvPr>
          <p:cNvGrpSpPr/>
          <p:nvPr/>
        </p:nvGrpSpPr>
        <p:grpSpPr>
          <a:xfrm>
            <a:off x="2599531" y="4498881"/>
            <a:ext cx="6991350" cy="639632"/>
            <a:chOff x="2667000" y="4737111"/>
            <a:chExt cx="6991350" cy="63963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05B161F-6D19-4471-AC4D-F8AE15218587}"/>
                </a:ext>
              </a:extLst>
            </p:cNvPr>
            <p:cNvSpPr/>
            <p:nvPr/>
          </p:nvSpPr>
          <p:spPr bwMode="gray">
            <a:xfrm>
              <a:off x="2667000" y="4737111"/>
              <a:ext cx="6991350" cy="63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/>
            </a:p>
          </p:txBody>
        </p:sp>
        <p:sp>
          <p:nvSpPr>
            <p:cNvPr id="59" name="Was bieten">
              <a:extLst>
                <a:ext uri="{FF2B5EF4-FFF2-40B4-BE49-F238E27FC236}">
                  <a16:creationId xmlns:a16="http://schemas.microsoft.com/office/drawing/2014/main" id="{D26FF86F-9B7C-41C8-9989-304EF28996DC}"/>
                </a:ext>
              </a:extLst>
            </p:cNvPr>
            <p:cNvSpPr txBox="1"/>
            <p:nvPr/>
          </p:nvSpPr>
          <p:spPr>
            <a:xfrm>
              <a:off x="3137650" y="4809076"/>
              <a:ext cx="6050050" cy="4957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DE" sz="1600" dirty="0">
                  <a:solidFill>
                    <a:srgbClr val="EF7C00"/>
                  </a:solidFill>
                  <a:latin typeface="Arial Black" panose="020B0A04020102020204" pitchFamily="34" charset="0"/>
                </a:rPr>
                <a:t>BERATUNG ZUR OPTIMIERUNG DER MITARBEITER-MOBILITÄT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7CF6D1-1CC7-494B-8F8A-41B86C9723B6}"/>
              </a:ext>
            </a:extLst>
          </p:cNvPr>
          <p:cNvGrpSpPr/>
          <p:nvPr/>
        </p:nvGrpSpPr>
        <p:grpSpPr>
          <a:xfrm>
            <a:off x="933450" y="5283340"/>
            <a:ext cx="10323512" cy="639632"/>
            <a:chOff x="1552915" y="4737111"/>
            <a:chExt cx="9219520" cy="6396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AA36A5D-A11F-4B21-A604-A6C6091373E8}"/>
                </a:ext>
              </a:extLst>
            </p:cNvPr>
            <p:cNvSpPr/>
            <p:nvPr/>
          </p:nvSpPr>
          <p:spPr bwMode="gray">
            <a:xfrm>
              <a:off x="1552915" y="4737111"/>
              <a:ext cx="9219520" cy="63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/>
            </a:p>
          </p:txBody>
        </p:sp>
        <p:sp>
          <p:nvSpPr>
            <p:cNvPr id="65" name="Was bieten">
              <a:extLst>
                <a:ext uri="{FF2B5EF4-FFF2-40B4-BE49-F238E27FC236}">
                  <a16:creationId xmlns:a16="http://schemas.microsoft.com/office/drawing/2014/main" id="{794BF929-3ED5-4B35-885C-23FA16A9DC22}"/>
                </a:ext>
              </a:extLst>
            </p:cNvPr>
            <p:cNvSpPr txBox="1"/>
            <p:nvPr/>
          </p:nvSpPr>
          <p:spPr>
            <a:xfrm>
              <a:off x="3137650" y="4809076"/>
              <a:ext cx="6050050" cy="4957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DE" sz="1600" dirty="0">
                  <a:solidFill>
                    <a:srgbClr val="EF7C00"/>
                  </a:solidFill>
                  <a:latin typeface="Arial Black" panose="020B0A04020102020204" pitchFamily="34" charset="0"/>
                </a:rPr>
                <a:t>MOBILITY BUDGET MANAGEMENT – INNOVATIVE MOBILITÄTS MODULE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2242EBD-86B7-4A95-9BE3-86E94672A903}"/>
              </a:ext>
            </a:extLst>
          </p:cNvPr>
          <p:cNvGrpSpPr/>
          <p:nvPr/>
        </p:nvGrpSpPr>
        <p:grpSpPr>
          <a:xfrm>
            <a:off x="933450" y="2775841"/>
            <a:ext cx="10323512" cy="639632"/>
            <a:chOff x="1552915" y="4737111"/>
            <a:chExt cx="9219520" cy="6396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28AC4E-473E-4C28-9906-27FDE4706352}"/>
                </a:ext>
              </a:extLst>
            </p:cNvPr>
            <p:cNvSpPr/>
            <p:nvPr/>
          </p:nvSpPr>
          <p:spPr bwMode="gray">
            <a:xfrm>
              <a:off x="1552915" y="4737111"/>
              <a:ext cx="9219520" cy="63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latin typeface="Arial Black" panose="020B0A04020102020204" pitchFamily="34" charset="0"/>
              </a:endParaRPr>
            </a:p>
          </p:txBody>
        </p:sp>
        <p:sp>
          <p:nvSpPr>
            <p:cNvPr id="68" name="Was bieten">
              <a:extLst>
                <a:ext uri="{FF2B5EF4-FFF2-40B4-BE49-F238E27FC236}">
                  <a16:creationId xmlns:a16="http://schemas.microsoft.com/office/drawing/2014/main" id="{B447E60E-B48C-46A4-9545-0356213CBC0D}"/>
                </a:ext>
              </a:extLst>
            </p:cNvPr>
            <p:cNvSpPr txBox="1"/>
            <p:nvPr/>
          </p:nvSpPr>
          <p:spPr>
            <a:xfrm>
              <a:off x="3137650" y="4809076"/>
              <a:ext cx="6050050" cy="4957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DE" sz="1600" dirty="0">
                  <a:solidFill>
                    <a:srgbClr val="EF7C00"/>
                  </a:solidFill>
                  <a:latin typeface="Arial Black" panose="020B0A04020102020204" pitchFamily="34" charset="0"/>
                </a:rPr>
                <a:t>FUHRPARKMANAGEMENT VON A-Z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F6CE0FD-E3A7-4CEB-9D2E-C548C1DD1CC8}"/>
              </a:ext>
            </a:extLst>
          </p:cNvPr>
          <p:cNvGrpSpPr/>
          <p:nvPr/>
        </p:nvGrpSpPr>
        <p:grpSpPr>
          <a:xfrm>
            <a:off x="933450" y="3611674"/>
            <a:ext cx="10323512" cy="639632"/>
            <a:chOff x="1552915" y="4737111"/>
            <a:chExt cx="9219520" cy="63963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E9923B9-CE97-49F1-A9A7-8781C422596A}"/>
                </a:ext>
              </a:extLst>
            </p:cNvPr>
            <p:cNvSpPr/>
            <p:nvPr/>
          </p:nvSpPr>
          <p:spPr bwMode="gray">
            <a:xfrm>
              <a:off x="1552915" y="4737111"/>
              <a:ext cx="9219520" cy="63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/>
            </a:p>
          </p:txBody>
        </p:sp>
        <p:sp>
          <p:nvSpPr>
            <p:cNvPr id="71" name="Was bieten">
              <a:extLst>
                <a:ext uri="{FF2B5EF4-FFF2-40B4-BE49-F238E27FC236}">
                  <a16:creationId xmlns:a16="http://schemas.microsoft.com/office/drawing/2014/main" id="{470119D7-DFB5-4F84-A8D6-BF6E74511FB0}"/>
                </a:ext>
              </a:extLst>
            </p:cNvPr>
            <p:cNvSpPr txBox="1"/>
            <p:nvPr/>
          </p:nvSpPr>
          <p:spPr>
            <a:xfrm>
              <a:off x="3137650" y="4809076"/>
              <a:ext cx="6050050" cy="4957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DE" sz="1600" dirty="0">
                  <a:solidFill>
                    <a:srgbClr val="EF7C00"/>
                  </a:solidFill>
                  <a:latin typeface="Arial Black" panose="020B0A04020102020204" pitchFamily="34" charset="0"/>
                </a:rPr>
                <a:t>VOLL DIGITALISIERTES FUHRPARKMANAGEMENT MIT UNSERER APP „THE COMPANION“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305D063-A77E-4AD8-8FA5-6CAFECA6B6C1}"/>
              </a:ext>
            </a:extLst>
          </p:cNvPr>
          <p:cNvGrpSpPr/>
          <p:nvPr/>
        </p:nvGrpSpPr>
        <p:grpSpPr>
          <a:xfrm>
            <a:off x="933450" y="4447507"/>
            <a:ext cx="10323512" cy="639632"/>
            <a:chOff x="1552915" y="4737111"/>
            <a:chExt cx="9219520" cy="6396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DFCACE5-AAF1-4DDD-BDAB-6DF78AF045FB}"/>
                </a:ext>
              </a:extLst>
            </p:cNvPr>
            <p:cNvSpPr/>
            <p:nvPr/>
          </p:nvSpPr>
          <p:spPr bwMode="gray">
            <a:xfrm>
              <a:off x="1552915" y="4737111"/>
              <a:ext cx="9219520" cy="63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/>
            </a:p>
          </p:txBody>
        </p:sp>
        <p:sp>
          <p:nvSpPr>
            <p:cNvPr id="75" name="Was bieten">
              <a:extLst>
                <a:ext uri="{FF2B5EF4-FFF2-40B4-BE49-F238E27FC236}">
                  <a16:creationId xmlns:a16="http://schemas.microsoft.com/office/drawing/2014/main" id="{00C842E0-E5CF-47E0-A349-71F22DBC333E}"/>
                </a:ext>
              </a:extLst>
            </p:cNvPr>
            <p:cNvSpPr txBox="1"/>
            <p:nvPr/>
          </p:nvSpPr>
          <p:spPr>
            <a:xfrm>
              <a:off x="3137650" y="4809076"/>
              <a:ext cx="6050050" cy="4957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DE" sz="1600" dirty="0">
                  <a:solidFill>
                    <a:srgbClr val="EF7C00"/>
                  </a:solidFill>
                  <a:latin typeface="Arial Black" panose="020B0A04020102020204" pitchFamily="34" charset="0"/>
                </a:rPr>
                <a:t>BERATUNG ZUR OPTIMIERUNG DER MITARBEITER-MOBILITÄT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745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6F6A2D5-6F48-4290-866D-71D8703E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5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6912B5-C187-45C4-864E-9560CA433AD3}"/>
              </a:ext>
            </a:extLst>
          </p:cNvPr>
          <p:cNvSpPr txBox="1"/>
          <p:nvPr/>
        </p:nvSpPr>
        <p:spPr>
          <a:xfrm>
            <a:off x="696912" y="2762250"/>
            <a:ext cx="10796588" cy="1333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4400" dirty="0">
                <a:latin typeface="Arial Black" panose="020B0A04020102020204" pitchFamily="34" charset="0"/>
              </a:rPr>
              <a:t>Welche Entwicklung sehen wir </a:t>
            </a:r>
          </a:p>
          <a:p>
            <a:pPr algn="ctr"/>
            <a:r>
              <a:rPr lang="de-DE" sz="4400" dirty="0">
                <a:latin typeface="Arial Black" panose="020B0A04020102020204" pitchFamily="34" charset="0"/>
              </a:rPr>
              <a:t>bei der Mobilität von Mitarbeitern?</a:t>
            </a:r>
          </a:p>
        </p:txBody>
      </p:sp>
    </p:spTree>
    <p:extLst>
      <p:ext uri="{BB962C8B-B14F-4D97-AF65-F5344CB8AC3E}">
        <p14:creationId xmlns:p14="http://schemas.microsoft.com/office/powerpoint/2010/main" val="29242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6F6A2D5-6F48-4290-866D-71D8703E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6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6912B5-C187-45C4-864E-9560CA433AD3}"/>
              </a:ext>
            </a:extLst>
          </p:cNvPr>
          <p:cNvSpPr txBox="1"/>
          <p:nvPr/>
        </p:nvSpPr>
        <p:spPr>
          <a:xfrm>
            <a:off x="696912" y="2762250"/>
            <a:ext cx="10796588" cy="1333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4400" dirty="0">
                <a:latin typeface="Arial Black" panose="020B0A04020102020204" pitchFamily="34" charset="0"/>
              </a:rPr>
              <a:t>Welche Antworten sehen wir?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53C49-D206-41EC-B065-AB4519A6A5EA}"/>
              </a:ext>
            </a:extLst>
          </p:cNvPr>
          <p:cNvSpPr txBox="1"/>
          <p:nvPr/>
        </p:nvSpPr>
        <p:spPr>
          <a:xfrm>
            <a:off x="696912" y="3962202"/>
            <a:ext cx="10796588" cy="23623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dirty="0">
                <a:solidFill>
                  <a:srgbClr val="EF7C00"/>
                </a:solidFill>
                <a:latin typeface="Arial Black" panose="020B0A04020102020204" pitchFamily="34" charset="0"/>
              </a:rPr>
              <a:t>Unternehmen und Mitarbeiter in Städten wollen hoch flexible </a:t>
            </a:r>
            <a:r>
              <a:rPr lang="de-DE" sz="3200" dirty="0" err="1">
                <a:solidFill>
                  <a:srgbClr val="EF7C00"/>
                </a:solidFill>
                <a:latin typeface="Arial Black" panose="020B0A04020102020204" pitchFamily="34" charset="0"/>
              </a:rPr>
              <a:t>Mobilitäts</a:t>
            </a:r>
            <a:r>
              <a:rPr lang="de-DE" sz="3200" dirty="0">
                <a:solidFill>
                  <a:srgbClr val="EF7C00"/>
                </a:solidFill>
                <a:latin typeface="Arial Black" panose="020B0A04020102020204" pitchFamily="34" charset="0"/>
              </a:rPr>
              <a:t> Modelle.</a:t>
            </a:r>
          </a:p>
          <a:p>
            <a:pPr algn="ctr"/>
            <a:r>
              <a:rPr lang="de-DE" sz="3200" dirty="0">
                <a:solidFill>
                  <a:srgbClr val="EF7C00"/>
                </a:solidFill>
                <a:latin typeface="Arial Black" panose="020B0A04020102020204" pitchFamily="34" charset="0"/>
              </a:rPr>
              <a:t>Ein Mix aus verschiedenen Verkehrsträgern. </a:t>
            </a:r>
          </a:p>
        </p:txBody>
      </p:sp>
    </p:spTree>
    <p:extLst>
      <p:ext uri="{BB962C8B-B14F-4D97-AF65-F5344CB8AC3E}">
        <p14:creationId xmlns:p14="http://schemas.microsoft.com/office/powerpoint/2010/main" val="1928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6F6A2D5-6F48-4290-866D-71D8703E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7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6912B5-C187-45C4-864E-9560CA433AD3}"/>
              </a:ext>
            </a:extLst>
          </p:cNvPr>
          <p:cNvSpPr txBox="1"/>
          <p:nvPr/>
        </p:nvSpPr>
        <p:spPr>
          <a:xfrm>
            <a:off x="696912" y="2762250"/>
            <a:ext cx="10796588" cy="1333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600" dirty="0">
                <a:solidFill>
                  <a:srgbClr val="EF7C00"/>
                </a:solidFill>
                <a:latin typeface="Arial Black" panose="020B0A04020102020204" pitchFamily="34" charset="0"/>
              </a:rPr>
              <a:t>Flexible </a:t>
            </a:r>
            <a:r>
              <a:rPr lang="de-DE" sz="3600" dirty="0" err="1">
                <a:solidFill>
                  <a:srgbClr val="EF7C00"/>
                </a:solidFill>
                <a:latin typeface="Arial Black" panose="020B0A04020102020204" pitchFamily="34" charset="0"/>
              </a:rPr>
              <a:t>Mobilitäts</a:t>
            </a:r>
            <a:r>
              <a:rPr lang="de-DE" sz="3600" dirty="0">
                <a:solidFill>
                  <a:srgbClr val="EF7C00"/>
                </a:solidFill>
                <a:latin typeface="Arial Black" panose="020B0A04020102020204" pitchFamily="34" charset="0"/>
              </a:rPr>
              <a:t> Modell für Ihre Mitarbeiter - Eine große koordinative Herausforderung für Ihr Unternehmen. </a:t>
            </a:r>
          </a:p>
        </p:txBody>
      </p:sp>
    </p:spTree>
    <p:extLst>
      <p:ext uri="{BB962C8B-B14F-4D97-AF65-F5344CB8AC3E}">
        <p14:creationId xmlns:p14="http://schemas.microsoft.com/office/powerpoint/2010/main" val="30984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6F6A2D5-6F48-4290-866D-71D8703E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2100" y="-3021360"/>
            <a:ext cx="22934614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8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7B4053C1-1E1C-4F5C-AC3E-E4600066C6D8}"/>
              </a:ext>
            </a:extLst>
          </p:cNvPr>
          <p:cNvSpPr txBox="1">
            <a:spLocks/>
          </p:cNvSpPr>
          <p:nvPr/>
        </p:nvSpPr>
        <p:spPr>
          <a:xfrm>
            <a:off x="782397" y="2477946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Bus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3C5B27B-5A6D-4E67-81BA-638A93B025A5}"/>
              </a:ext>
            </a:extLst>
          </p:cNvPr>
          <p:cNvSpPr txBox="1">
            <a:spLocks/>
          </p:cNvSpPr>
          <p:nvPr/>
        </p:nvSpPr>
        <p:spPr>
          <a:xfrm>
            <a:off x="7509915" y="3942614"/>
            <a:ext cx="1030708" cy="5518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dirty="0">
                <a:latin typeface="Arial Black" panose="020B0A04020102020204" pitchFamily="34" charset="0"/>
              </a:rPr>
              <a:t>Car </a:t>
            </a:r>
            <a:r>
              <a:rPr lang="de-DE" sz="1600" dirty="0" err="1">
                <a:latin typeface="Arial Black" panose="020B0A04020102020204" pitchFamily="34" charset="0"/>
              </a:rPr>
              <a:t>sharing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D6709B6-C03A-43D3-A18C-7B0F49489E93}"/>
              </a:ext>
            </a:extLst>
          </p:cNvPr>
          <p:cNvSpPr txBox="1">
            <a:spLocks/>
          </p:cNvSpPr>
          <p:nvPr/>
        </p:nvSpPr>
        <p:spPr>
          <a:xfrm>
            <a:off x="354480" y="5534096"/>
            <a:ext cx="1878124" cy="525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E-Scooter Sharing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17F49FE-DBBD-4A69-A6BE-700BC2EB11FA}"/>
              </a:ext>
            </a:extLst>
          </p:cNvPr>
          <p:cNvSpPr txBox="1">
            <a:spLocks/>
          </p:cNvSpPr>
          <p:nvPr/>
        </p:nvSpPr>
        <p:spPr>
          <a:xfrm>
            <a:off x="8361566" y="5801708"/>
            <a:ext cx="1826092" cy="510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Autonome Busse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F444A5B7-C8E0-42BB-8AC9-82407663228A}"/>
              </a:ext>
            </a:extLst>
          </p:cNvPr>
          <p:cNvSpPr txBox="1">
            <a:spLocks/>
          </p:cNvSpPr>
          <p:nvPr/>
        </p:nvSpPr>
        <p:spPr>
          <a:xfrm>
            <a:off x="10947578" y="3140619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Arial Black" panose="020B0A04020102020204" pitchFamily="34" charset="0"/>
              </a:rPr>
              <a:t>Fahrrad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545DF323-A054-48BA-98A1-39A484B3BCA9}"/>
              </a:ext>
            </a:extLst>
          </p:cNvPr>
          <p:cNvSpPr txBox="1">
            <a:spLocks/>
          </p:cNvSpPr>
          <p:nvPr/>
        </p:nvSpPr>
        <p:spPr>
          <a:xfrm>
            <a:off x="2822970" y="2494810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dirty="0">
                <a:latin typeface="Arial Black" panose="020B0A04020102020204" pitchFamily="34" charset="0"/>
              </a:rPr>
              <a:t>Car </a:t>
            </a:r>
            <a:br>
              <a:rPr lang="de-DE" sz="1600" dirty="0">
                <a:latin typeface="Arial Black" panose="020B0A04020102020204" pitchFamily="34" charset="0"/>
              </a:rPr>
            </a:br>
            <a:r>
              <a:rPr lang="de-DE" sz="1600" dirty="0">
                <a:latin typeface="Arial Black" panose="020B0A04020102020204" pitchFamily="34" charset="0"/>
              </a:rPr>
              <a:t>Pooling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720F413E-7FA4-4E4A-B8DE-5A3A8625064F}"/>
              </a:ext>
            </a:extLst>
          </p:cNvPr>
          <p:cNvSpPr txBox="1">
            <a:spLocks/>
          </p:cNvSpPr>
          <p:nvPr/>
        </p:nvSpPr>
        <p:spPr>
          <a:xfrm>
            <a:off x="6401453" y="6402852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Taxi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AAB8C87-6839-4E42-ABF4-8866C2F3F615}"/>
              </a:ext>
            </a:extLst>
          </p:cNvPr>
          <p:cNvSpPr txBox="1">
            <a:spLocks/>
          </p:cNvSpPr>
          <p:nvPr/>
        </p:nvSpPr>
        <p:spPr>
          <a:xfrm>
            <a:off x="3005296" y="6001219"/>
            <a:ext cx="1632956" cy="272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Mietwagen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BE2683C9-5EE9-4FD2-BE90-A8390EABF469}"/>
              </a:ext>
            </a:extLst>
          </p:cNvPr>
          <p:cNvSpPr txBox="1">
            <a:spLocks/>
          </p:cNvSpPr>
          <p:nvPr/>
        </p:nvSpPr>
        <p:spPr>
          <a:xfrm>
            <a:off x="10505919" y="5414108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E-Bike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2FA9F09-61A4-474B-BBA0-260AD394D2B9}"/>
              </a:ext>
            </a:extLst>
          </p:cNvPr>
          <p:cNvSpPr txBox="1">
            <a:spLocks/>
          </p:cNvSpPr>
          <p:nvPr/>
        </p:nvSpPr>
        <p:spPr>
          <a:xfrm>
            <a:off x="3064864" y="4220369"/>
            <a:ext cx="1030708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latin typeface="Arial Black" panose="020B0A04020102020204" pitchFamily="34" charset="0"/>
              </a:rPr>
              <a:t>Zug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1DD1D1-C43E-48C4-BC2C-1D7AE38A8FD0}"/>
              </a:ext>
            </a:extLst>
          </p:cNvPr>
          <p:cNvSpPr txBox="1">
            <a:spLocks/>
          </p:cNvSpPr>
          <p:nvPr/>
        </p:nvSpPr>
        <p:spPr>
          <a:xfrm>
            <a:off x="7951192" y="2435252"/>
            <a:ext cx="744263" cy="288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2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11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96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80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Arial Black" panose="020B0A04020102020204" pitchFamily="34" charset="0"/>
              </a:rPr>
              <a:t>Auto</a:t>
            </a:r>
          </a:p>
        </p:txBody>
      </p:sp>
      <p:cxnSp>
        <p:nvCxnSpPr>
          <p:cNvPr id="21" name="Gerader Verbinder 51">
            <a:extLst>
              <a:ext uri="{FF2B5EF4-FFF2-40B4-BE49-F238E27FC236}">
                <a16:creationId xmlns:a16="http://schemas.microsoft.com/office/drawing/2014/main" id="{448F6E4B-2BCB-4760-823D-947AAF75061E}"/>
              </a:ext>
            </a:extLst>
          </p:cNvPr>
          <p:cNvCxnSpPr>
            <a:cxnSpLocks/>
          </p:cNvCxnSpPr>
          <p:nvPr/>
        </p:nvCxnSpPr>
        <p:spPr bwMode="gray">
          <a:xfrm flipH="1">
            <a:off x="8797472" y="2688579"/>
            <a:ext cx="2050724" cy="992312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103">
            <a:extLst>
              <a:ext uri="{FF2B5EF4-FFF2-40B4-BE49-F238E27FC236}">
                <a16:creationId xmlns:a16="http://schemas.microsoft.com/office/drawing/2014/main" id="{1E27C031-60DE-4F26-9A08-D61B5D778B82}"/>
              </a:ext>
            </a:extLst>
          </p:cNvPr>
          <p:cNvCxnSpPr>
            <a:cxnSpLocks/>
          </p:cNvCxnSpPr>
          <p:nvPr/>
        </p:nvCxnSpPr>
        <p:spPr bwMode="gray">
          <a:xfrm>
            <a:off x="8825478" y="3716338"/>
            <a:ext cx="449134" cy="1763793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06">
            <a:extLst>
              <a:ext uri="{FF2B5EF4-FFF2-40B4-BE49-F238E27FC236}">
                <a16:creationId xmlns:a16="http://schemas.microsoft.com/office/drawing/2014/main" id="{FF84DD3F-DFB7-45DC-8A6F-345D15A439B3}"/>
              </a:ext>
            </a:extLst>
          </p:cNvPr>
          <p:cNvCxnSpPr>
            <a:cxnSpLocks/>
          </p:cNvCxnSpPr>
          <p:nvPr/>
        </p:nvCxnSpPr>
        <p:spPr bwMode="gray">
          <a:xfrm>
            <a:off x="10845561" y="2699499"/>
            <a:ext cx="210168" cy="2359307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109">
            <a:extLst>
              <a:ext uri="{FF2B5EF4-FFF2-40B4-BE49-F238E27FC236}">
                <a16:creationId xmlns:a16="http://schemas.microsoft.com/office/drawing/2014/main" id="{0FFD680A-D190-4BEE-9123-DE3A8FEA77B6}"/>
              </a:ext>
            </a:extLst>
          </p:cNvPr>
          <p:cNvCxnSpPr>
            <a:cxnSpLocks/>
          </p:cNvCxnSpPr>
          <p:nvPr/>
        </p:nvCxnSpPr>
        <p:spPr bwMode="gray">
          <a:xfrm>
            <a:off x="8797472" y="3716338"/>
            <a:ext cx="2246512" cy="1289741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112">
            <a:extLst>
              <a:ext uri="{FF2B5EF4-FFF2-40B4-BE49-F238E27FC236}">
                <a16:creationId xmlns:a16="http://schemas.microsoft.com/office/drawing/2014/main" id="{1BA221A0-B093-469B-9E52-0EDA5A9FC3CA}"/>
              </a:ext>
            </a:extLst>
          </p:cNvPr>
          <p:cNvCxnSpPr>
            <a:cxnSpLocks/>
          </p:cNvCxnSpPr>
          <p:nvPr/>
        </p:nvCxnSpPr>
        <p:spPr bwMode="gray">
          <a:xfrm flipH="1">
            <a:off x="6999348" y="2710307"/>
            <a:ext cx="3846213" cy="3150019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115">
            <a:extLst>
              <a:ext uri="{FF2B5EF4-FFF2-40B4-BE49-F238E27FC236}">
                <a16:creationId xmlns:a16="http://schemas.microsoft.com/office/drawing/2014/main" id="{58AF8D90-1026-4A10-8ABC-3216FF29789E}"/>
              </a:ext>
            </a:extLst>
          </p:cNvPr>
          <p:cNvCxnSpPr>
            <a:cxnSpLocks/>
          </p:cNvCxnSpPr>
          <p:nvPr/>
        </p:nvCxnSpPr>
        <p:spPr bwMode="gray">
          <a:xfrm>
            <a:off x="4423567" y="2942486"/>
            <a:ext cx="2489427" cy="3058733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118">
            <a:extLst>
              <a:ext uri="{FF2B5EF4-FFF2-40B4-BE49-F238E27FC236}">
                <a16:creationId xmlns:a16="http://schemas.microsoft.com/office/drawing/2014/main" id="{712240F3-421E-473E-BFD9-293B07FBC89D}"/>
              </a:ext>
            </a:extLst>
          </p:cNvPr>
          <p:cNvCxnSpPr>
            <a:cxnSpLocks/>
          </p:cNvCxnSpPr>
          <p:nvPr/>
        </p:nvCxnSpPr>
        <p:spPr bwMode="gray">
          <a:xfrm>
            <a:off x="4457265" y="2942486"/>
            <a:ext cx="4349701" cy="738405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121">
            <a:extLst>
              <a:ext uri="{FF2B5EF4-FFF2-40B4-BE49-F238E27FC236}">
                <a16:creationId xmlns:a16="http://schemas.microsoft.com/office/drawing/2014/main" id="{9580E253-B844-48E2-B26D-D112C96B3D1C}"/>
              </a:ext>
            </a:extLst>
          </p:cNvPr>
          <p:cNvCxnSpPr>
            <a:cxnSpLocks/>
          </p:cNvCxnSpPr>
          <p:nvPr/>
        </p:nvCxnSpPr>
        <p:spPr bwMode="gray">
          <a:xfrm flipV="1">
            <a:off x="4520699" y="2872246"/>
            <a:ext cx="2920501" cy="62400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124">
            <a:extLst>
              <a:ext uri="{FF2B5EF4-FFF2-40B4-BE49-F238E27FC236}">
                <a16:creationId xmlns:a16="http://schemas.microsoft.com/office/drawing/2014/main" id="{F48A3321-59C5-438C-B6B8-0213EB890DF0}"/>
              </a:ext>
            </a:extLst>
          </p:cNvPr>
          <p:cNvCxnSpPr>
            <a:cxnSpLocks/>
          </p:cNvCxnSpPr>
          <p:nvPr/>
        </p:nvCxnSpPr>
        <p:spPr bwMode="gray">
          <a:xfrm flipV="1">
            <a:off x="7409954" y="2774266"/>
            <a:ext cx="3432189" cy="104853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126">
            <a:extLst>
              <a:ext uri="{FF2B5EF4-FFF2-40B4-BE49-F238E27FC236}">
                <a16:creationId xmlns:a16="http://schemas.microsoft.com/office/drawing/2014/main" id="{7C04D1C0-101D-4B34-AF3C-A37C637EE33A}"/>
              </a:ext>
            </a:extLst>
          </p:cNvPr>
          <p:cNvCxnSpPr>
            <a:cxnSpLocks/>
          </p:cNvCxnSpPr>
          <p:nvPr/>
        </p:nvCxnSpPr>
        <p:spPr bwMode="gray">
          <a:xfrm flipH="1">
            <a:off x="3880887" y="2938567"/>
            <a:ext cx="3459858" cy="2529192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128">
            <a:extLst>
              <a:ext uri="{FF2B5EF4-FFF2-40B4-BE49-F238E27FC236}">
                <a16:creationId xmlns:a16="http://schemas.microsoft.com/office/drawing/2014/main" id="{096363F7-905C-4FFC-B758-B771877F0705}"/>
              </a:ext>
            </a:extLst>
          </p:cNvPr>
          <p:cNvCxnSpPr>
            <a:cxnSpLocks/>
          </p:cNvCxnSpPr>
          <p:nvPr/>
        </p:nvCxnSpPr>
        <p:spPr bwMode="gray">
          <a:xfrm flipH="1">
            <a:off x="3070501" y="2887069"/>
            <a:ext cx="4336035" cy="1101748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130">
            <a:extLst>
              <a:ext uri="{FF2B5EF4-FFF2-40B4-BE49-F238E27FC236}">
                <a16:creationId xmlns:a16="http://schemas.microsoft.com/office/drawing/2014/main" id="{72A68CE8-307B-4F72-B04F-3051992E316C}"/>
              </a:ext>
            </a:extLst>
          </p:cNvPr>
          <p:cNvCxnSpPr>
            <a:cxnSpLocks/>
          </p:cNvCxnSpPr>
          <p:nvPr/>
        </p:nvCxnSpPr>
        <p:spPr bwMode="gray">
          <a:xfrm flipH="1">
            <a:off x="1173175" y="3962887"/>
            <a:ext cx="1945562" cy="1157040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132">
            <a:extLst>
              <a:ext uri="{FF2B5EF4-FFF2-40B4-BE49-F238E27FC236}">
                <a16:creationId xmlns:a16="http://schemas.microsoft.com/office/drawing/2014/main" id="{E3A56670-1842-43F9-924A-7F615B31331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417825" y="3177109"/>
            <a:ext cx="1529238" cy="899782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141">
            <a:extLst>
              <a:ext uri="{FF2B5EF4-FFF2-40B4-BE49-F238E27FC236}">
                <a16:creationId xmlns:a16="http://schemas.microsoft.com/office/drawing/2014/main" id="{8F13970D-7C2A-4C79-B00B-B7295E9852E3}"/>
              </a:ext>
            </a:extLst>
          </p:cNvPr>
          <p:cNvCxnSpPr>
            <a:cxnSpLocks/>
          </p:cNvCxnSpPr>
          <p:nvPr/>
        </p:nvCxnSpPr>
        <p:spPr bwMode="gray">
          <a:xfrm flipH="1">
            <a:off x="1243936" y="2966474"/>
            <a:ext cx="3182034" cy="139166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143">
            <a:extLst>
              <a:ext uri="{FF2B5EF4-FFF2-40B4-BE49-F238E27FC236}">
                <a16:creationId xmlns:a16="http://schemas.microsoft.com/office/drawing/2014/main" id="{3F2D4F60-AF68-4F02-99C7-20D78CD6EC1A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290017" y="3177109"/>
            <a:ext cx="11433" cy="1881697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166">
            <a:extLst>
              <a:ext uri="{FF2B5EF4-FFF2-40B4-BE49-F238E27FC236}">
                <a16:creationId xmlns:a16="http://schemas.microsoft.com/office/drawing/2014/main" id="{7A58CDCC-7B72-413F-AF60-7BFDEB68A2A9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351719" y="3247438"/>
            <a:ext cx="2570500" cy="2278013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167">
            <a:extLst>
              <a:ext uri="{FF2B5EF4-FFF2-40B4-BE49-F238E27FC236}">
                <a16:creationId xmlns:a16="http://schemas.microsoft.com/office/drawing/2014/main" id="{B94E9FE2-8CBA-4975-9877-7CD5E0A1BCF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250441" y="4951038"/>
            <a:ext cx="2625333" cy="564346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168">
            <a:extLst>
              <a:ext uri="{FF2B5EF4-FFF2-40B4-BE49-F238E27FC236}">
                <a16:creationId xmlns:a16="http://schemas.microsoft.com/office/drawing/2014/main" id="{5F7971DA-3D93-4772-8E1A-592D7641AA16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3732502" y="5516972"/>
            <a:ext cx="3223394" cy="392839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169">
            <a:extLst>
              <a:ext uri="{FF2B5EF4-FFF2-40B4-BE49-F238E27FC236}">
                <a16:creationId xmlns:a16="http://schemas.microsoft.com/office/drawing/2014/main" id="{E0C095F8-EBAF-477C-AD9F-B18A5A701AF5}"/>
              </a:ext>
            </a:extLst>
          </p:cNvPr>
          <p:cNvCxnSpPr>
            <a:cxnSpLocks/>
          </p:cNvCxnSpPr>
          <p:nvPr/>
        </p:nvCxnSpPr>
        <p:spPr bwMode="gray">
          <a:xfrm flipH="1">
            <a:off x="9318121" y="4923122"/>
            <a:ext cx="1725863" cy="531684"/>
          </a:xfrm>
          <a:prstGeom prst="line">
            <a:avLst/>
          </a:prstGeom>
          <a:ln w="63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5">
            <a:extLst>
              <a:ext uri="{FF2B5EF4-FFF2-40B4-BE49-F238E27FC236}">
                <a16:creationId xmlns:a16="http://schemas.microsoft.com/office/drawing/2014/main" id="{AE46F085-5B7C-4A21-A5C2-14E669C34E02}"/>
              </a:ext>
            </a:extLst>
          </p:cNvPr>
          <p:cNvSpPr/>
          <p:nvPr/>
        </p:nvSpPr>
        <p:spPr>
          <a:xfrm>
            <a:off x="4759543" y="3505453"/>
            <a:ext cx="2671327" cy="11695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de-DE" b="1" cap="all" dirty="0">
                <a:latin typeface="Arial Black" panose="020B0A04020102020204" pitchFamily="34" charset="0"/>
              </a:rPr>
              <a:t>Mobilitäts-</a:t>
            </a:r>
          </a:p>
          <a:p>
            <a:pPr algn="ctr">
              <a:lnSpc>
                <a:spcPts val="2800"/>
              </a:lnSpc>
            </a:pPr>
            <a:r>
              <a:rPr lang="de-DE" b="1" cap="all" dirty="0">
                <a:latin typeface="Arial Black" panose="020B0A04020102020204" pitchFamily="34" charset="0"/>
              </a:rPr>
              <a:t>BUDGET</a:t>
            </a:r>
          </a:p>
          <a:p>
            <a:pPr algn="ctr">
              <a:lnSpc>
                <a:spcPts val="2800"/>
              </a:lnSpc>
            </a:pPr>
            <a:r>
              <a:rPr lang="de-DE" b="1" cap="all" dirty="0">
                <a:latin typeface="Arial Black" panose="020B0A04020102020204" pitchFamily="34" charset="0"/>
              </a:rPr>
              <a:t>MANAGEMENT</a:t>
            </a:r>
            <a:endParaRPr lang="de-DE" sz="2800" b="1" cap="all" dirty="0">
              <a:latin typeface="Arial Black" panose="020B0A04020102020204" pitchFamily="34" charset="0"/>
            </a:endParaRP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6302807A-20FF-4624-B9FA-087F01B332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0642" y="2780998"/>
            <a:ext cx="3103272" cy="2818588"/>
            <a:chOff x="3180" y="1561"/>
            <a:chExt cx="1319" cy="1198"/>
          </a:xfrm>
          <a:solidFill>
            <a:schemeClr val="accent1">
              <a:alpha val="50000"/>
            </a:schemeClr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837656A-0C28-4182-9284-7405CE1B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561"/>
              <a:ext cx="665" cy="287"/>
            </a:xfrm>
            <a:custGeom>
              <a:avLst/>
              <a:gdLst>
                <a:gd name="T0" fmla="*/ 0 w 323"/>
                <a:gd name="T1" fmla="*/ 2 h 139"/>
                <a:gd name="T2" fmla="*/ 27 w 323"/>
                <a:gd name="T3" fmla="*/ 4 h 139"/>
                <a:gd name="T4" fmla="*/ 52 w 323"/>
                <a:gd name="T5" fmla="*/ 7 h 139"/>
                <a:gd name="T6" fmla="*/ 84 w 323"/>
                <a:gd name="T7" fmla="*/ 13 h 139"/>
                <a:gd name="T8" fmla="*/ 120 w 323"/>
                <a:gd name="T9" fmla="*/ 21 h 139"/>
                <a:gd name="T10" fmla="*/ 139 w 323"/>
                <a:gd name="T11" fmla="*/ 27 h 139"/>
                <a:gd name="T12" fmla="*/ 159 w 323"/>
                <a:gd name="T13" fmla="*/ 35 h 139"/>
                <a:gd name="T14" fmla="*/ 180 w 323"/>
                <a:gd name="T15" fmla="*/ 44 h 139"/>
                <a:gd name="T16" fmla="*/ 201 w 323"/>
                <a:gd name="T17" fmla="*/ 55 h 139"/>
                <a:gd name="T18" fmla="*/ 222 w 323"/>
                <a:gd name="T19" fmla="*/ 67 h 139"/>
                <a:gd name="T20" fmla="*/ 242 w 323"/>
                <a:gd name="T21" fmla="*/ 81 h 139"/>
                <a:gd name="T22" fmla="*/ 226 w 323"/>
                <a:gd name="T23" fmla="*/ 91 h 139"/>
                <a:gd name="T24" fmla="*/ 243 w 323"/>
                <a:gd name="T25" fmla="*/ 98 h 139"/>
                <a:gd name="T26" fmla="*/ 277 w 323"/>
                <a:gd name="T27" fmla="*/ 115 h 139"/>
                <a:gd name="T28" fmla="*/ 308 w 323"/>
                <a:gd name="T29" fmla="*/ 131 h 139"/>
                <a:gd name="T30" fmla="*/ 323 w 323"/>
                <a:gd name="T31" fmla="*/ 139 h 139"/>
                <a:gd name="T32" fmla="*/ 315 w 323"/>
                <a:gd name="T33" fmla="*/ 126 h 139"/>
                <a:gd name="T34" fmla="*/ 298 w 323"/>
                <a:gd name="T35" fmla="*/ 100 h 139"/>
                <a:gd name="T36" fmla="*/ 280 w 323"/>
                <a:gd name="T37" fmla="*/ 76 h 139"/>
                <a:gd name="T38" fmla="*/ 272 w 323"/>
                <a:gd name="T39" fmla="*/ 65 h 139"/>
                <a:gd name="T40" fmla="*/ 260 w 323"/>
                <a:gd name="T41" fmla="*/ 72 h 139"/>
                <a:gd name="T42" fmla="*/ 230 w 323"/>
                <a:gd name="T43" fmla="*/ 52 h 139"/>
                <a:gd name="T44" fmla="*/ 199 w 323"/>
                <a:gd name="T45" fmla="*/ 36 h 139"/>
                <a:gd name="T46" fmla="*/ 168 w 323"/>
                <a:gd name="T47" fmla="*/ 23 h 139"/>
                <a:gd name="T48" fmla="*/ 135 w 323"/>
                <a:gd name="T49" fmla="*/ 13 h 139"/>
                <a:gd name="T50" fmla="*/ 102 w 323"/>
                <a:gd name="T51" fmla="*/ 5 h 139"/>
                <a:gd name="T52" fmla="*/ 68 w 323"/>
                <a:gd name="T53" fmla="*/ 1 h 139"/>
                <a:gd name="T54" fmla="*/ 34 w 323"/>
                <a:gd name="T55" fmla="*/ 0 h 139"/>
                <a:gd name="T56" fmla="*/ 0 w 323"/>
                <a:gd name="T5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3" h="139">
                  <a:moveTo>
                    <a:pt x="0" y="2"/>
                  </a:moveTo>
                  <a:cubicBezTo>
                    <a:pt x="3" y="3"/>
                    <a:pt x="12" y="3"/>
                    <a:pt x="27" y="4"/>
                  </a:cubicBezTo>
                  <a:cubicBezTo>
                    <a:pt x="34" y="5"/>
                    <a:pt x="42" y="6"/>
                    <a:pt x="52" y="7"/>
                  </a:cubicBezTo>
                  <a:cubicBezTo>
                    <a:pt x="62" y="8"/>
                    <a:pt x="73" y="10"/>
                    <a:pt x="84" y="13"/>
                  </a:cubicBezTo>
                  <a:cubicBezTo>
                    <a:pt x="95" y="14"/>
                    <a:pt x="107" y="17"/>
                    <a:pt x="120" y="21"/>
                  </a:cubicBezTo>
                  <a:cubicBezTo>
                    <a:pt x="127" y="23"/>
                    <a:pt x="133" y="25"/>
                    <a:pt x="139" y="27"/>
                  </a:cubicBezTo>
                  <a:cubicBezTo>
                    <a:pt x="146" y="29"/>
                    <a:pt x="152" y="32"/>
                    <a:pt x="159" y="35"/>
                  </a:cubicBezTo>
                  <a:cubicBezTo>
                    <a:pt x="166" y="37"/>
                    <a:pt x="173" y="40"/>
                    <a:pt x="180" y="44"/>
                  </a:cubicBezTo>
                  <a:cubicBezTo>
                    <a:pt x="187" y="47"/>
                    <a:pt x="193" y="50"/>
                    <a:pt x="201" y="55"/>
                  </a:cubicBezTo>
                  <a:cubicBezTo>
                    <a:pt x="207" y="59"/>
                    <a:pt x="214" y="62"/>
                    <a:pt x="222" y="67"/>
                  </a:cubicBezTo>
                  <a:cubicBezTo>
                    <a:pt x="228" y="71"/>
                    <a:pt x="235" y="77"/>
                    <a:pt x="242" y="81"/>
                  </a:cubicBezTo>
                  <a:cubicBezTo>
                    <a:pt x="226" y="91"/>
                    <a:pt x="226" y="91"/>
                    <a:pt x="226" y="91"/>
                  </a:cubicBezTo>
                  <a:cubicBezTo>
                    <a:pt x="226" y="91"/>
                    <a:pt x="233" y="93"/>
                    <a:pt x="243" y="98"/>
                  </a:cubicBezTo>
                  <a:cubicBezTo>
                    <a:pt x="252" y="102"/>
                    <a:pt x="265" y="108"/>
                    <a:pt x="277" y="115"/>
                  </a:cubicBezTo>
                  <a:cubicBezTo>
                    <a:pt x="288" y="120"/>
                    <a:pt x="300" y="126"/>
                    <a:pt x="308" y="131"/>
                  </a:cubicBezTo>
                  <a:cubicBezTo>
                    <a:pt x="318" y="136"/>
                    <a:pt x="323" y="139"/>
                    <a:pt x="323" y="139"/>
                  </a:cubicBezTo>
                  <a:cubicBezTo>
                    <a:pt x="323" y="139"/>
                    <a:pt x="320" y="134"/>
                    <a:pt x="315" y="126"/>
                  </a:cubicBezTo>
                  <a:cubicBezTo>
                    <a:pt x="310" y="119"/>
                    <a:pt x="304" y="109"/>
                    <a:pt x="298" y="100"/>
                  </a:cubicBezTo>
                  <a:cubicBezTo>
                    <a:pt x="291" y="91"/>
                    <a:pt x="285" y="82"/>
                    <a:pt x="280" y="76"/>
                  </a:cubicBezTo>
                  <a:cubicBezTo>
                    <a:pt x="276" y="69"/>
                    <a:pt x="272" y="65"/>
                    <a:pt x="272" y="65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50" y="65"/>
                    <a:pt x="240" y="59"/>
                    <a:pt x="230" y="52"/>
                  </a:cubicBezTo>
                  <a:cubicBezTo>
                    <a:pt x="220" y="47"/>
                    <a:pt x="210" y="41"/>
                    <a:pt x="199" y="36"/>
                  </a:cubicBezTo>
                  <a:cubicBezTo>
                    <a:pt x="189" y="31"/>
                    <a:pt x="178" y="26"/>
                    <a:pt x="168" y="23"/>
                  </a:cubicBezTo>
                  <a:cubicBezTo>
                    <a:pt x="157" y="19"/>
                    <a:pt x="146" y="15"/>
                    <a:pt x="135" y="13"/>
                  </a:cubicBezTo>
                  <a:cubicBezTo>
                    <a:pt x="124" y="10"/>
                    <a:pt x="113" y="7"/>
                    <a:pt x="102" y="5"/>
                  </a:cubicBezTo>
                  <a:cubicBezTo>
                    <a:pt x="91" y="3"/>
                    <a:pt x="79" y="2"/>
                    <a:pt x="68" y="1"/>
                  </a:cubicBezTo>
                  <a:cubicBezTo>
                    <a:pt x="57" y="0"/>
                    <a:pt x="46" y="0"/>
                    <a:pt x="34" y="0"/>
                  </a:cubicBezTo>
                  <a:cubicBezTo>
                    <a:pt x="23" y="0"/>
                    <a:pt x="12" y="1"/>
                    <a:pt x="0" y="2"/>
                  </a:cubicBezTo>
                </a:path>
              </a:pathLst>
            </a:custGeom>
            <a:solidFill>
              <a:srgbClr val="EF7C00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1559531-3A44-4893-B870-68D147D74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592"/>
              <a:ext cx="626" cy="433"/>
            </a:xfrm>
            <a:custGeom>
              <a:avLst/>
              <a:gdLst>
                <a:gd name="T0" fmla="*/ 0 w 304"/>
                <a:gd name="T1" fmla="*/ 210 h 210"/>
                <a:gd name="T2" fmla="*/ 22 w 304"/>
                <a:gd name="T3" fmla="*/ 183 h 210"/>
                <a:gd name="T4" fmla="*/ 41 w 304"/>
                <a:gd name="T5" fmla="*/ 157 h 210"/>
                <a:gd name="T6" fmla="*/ 66 w 304"/>
                <a:gd name="T7" fmla="*/ 129 h 210"/>
                <a:gd name="T8" fmla="*/ 81 w 304"/>
                <a:gd name="T9" fmla="*/ 114 h 210"/>
                <a:gd name="T10" fmla="*/ 97 w 304"/>
                <a:gd name="T11" fmla="*/ 100 h 210"/>
                <a:gd name="T12" fmla="*/ 116 w 304"/>
                <a:gd name="T13" fmla="*/ 86 h 210"/>
                <a:gd name="T14" fmla="*/ 135 w 304"/>
                <a:gd name="T15" fmla="*/ 72 h 210"/>
                <a:gd name="T16" fmla="*/ 155 w 304"/>
                <a:gd name="T17" fmla="*/ 60 h 210"/>
                <a:gd name="T18" fmla="*/ 177 w 304"/>
                <a:gd name="T19" fmla="*/ 49 h 210"/>
                <a:gd name="T20" fmla="*/ 201 w 304"/>
                <a:gd name="T21" fmla="*/ 39 h 210"/>
                <a:gd name="T22" fmla="*/ 226 w 304"/>
                <a:gd name="T23" fmla="*/ 32 h 210"/>
                <a:gd name="T24" fmla="*/ 243 w 304"/>
                <a:gd name="T25" fmla="*/ 48 h 210"/>
                <a:gd name="T26" fmla="*/ 254 w 304"/>
                <a:gd name="T27" fmla="*/ 40 h 210"/>
                <a:gd name="T28" fmla="*/ 275 w 304"/>
                <a:gd name="T29" fmla="*/ 25 h 210"/>
                <a:gd name="T30" fmla="*/ 304 w 304"/>
                <a:gd name="T31" fmla="*/ 3 h 210"/>
                <a:gd name="T32" fmla="*/ 287 w 304"/>
                <a:gd name="T33" fmla="*/ 3 h 210"/>
                <a:gd name="T34" fmla="*/ 248 w 304"/>
                <a:gd name="T35" fmla="*/ 1 h 210"/>
                <a:gd name="T36" fmla="*/ 211 w 304"/>
                <a:gd name="T37" fmla="*/ 1 h 210"/>
                <a:gd name="T38" fmla="*/ 193 w 304"/>
                <a:gd name="T39" fmla="*/ 1 h 210"/>
                <a:gd name="T40" fmla="*/ 207 w 304"/>
                <a:gd name="T41" fmla="*/ 14 h 210"/>
                <a:gd name="T42" fmla="*/ 173 w 304"/>
                <a:gd name="T43" fmla="*/ 26 h 210"/>
                <a:gd name="T44" fmla="*/ 141 w 304"/>
                <a:gd name="T45" fmla="*/ 42 h 210"/>
                <a:gd name="T46" fmla="*/ 111 w 304"/>
                <a:gd name="T47" fmla="*/ 61 h 210"/>
                <a:gd name="T48" fmla="*/ 84 w 304"/>
                <a:gd name="T49" fmla="*/ 84 h 210"/>
                <a:gd name="T50" fmla="*/ 58 w 304"/>
                <a:gd name="T51" fmla="*/ 111 h 210"/>
                <a:gd name="T52" fmla="*/ 35 w 304"/>
                <a:gd name="T53" fmla="*/ 141 h 210"/>
                <a:gd name="T54" fmla="*/ 16 w 304"/>
                <a:gd name="T55" fmla="*/ 174 h 210"/>
                <a:gd name="T56" fmla="*/ 8 w 304"/>
                <a:gd name="T57" fmla="*/ 191 h 210"/>
                <a:gd name="T58" fmla="*/ 0 w 304"/>
                <a:gd name="T5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4" h="210">
                  <a:moveTo>
                    <a:pt x="0" y="210"/>
                  </a:moveTo>
                  <a:cubicBezTo>
                    <a:pt x="4" y="208"/>
                    <a:pt x="11" y="198"/>
                    <a:pt x="22" y="183"/>
                  </a:cubicBezTo>
                  <a:cubicBezTo>
                    <a:pt x="28" y="175"/>
                    <a:pt x="34" y="166"/>
                    <a:pt x="41" y="157"/>
                  </a:cubicBezTo>
                  <a:cubicBezTo>
                    <a:pt x="49" y="148"/>
                    <a:pt x="57" y="138"/>
                    <a:pt x="66" y="129"/>
                  </a:cubicBezTo>
                  <a:cubicBezTo>
                    <a:pt x="71" y="123"/>
                    <a:pt x="76" y="119"/>
                    <a:pt x="81" y="114"/>
                  </a:cubicBezTo>
                  <a:cubicBezTo>
                    <a:pt x="86" y="109"/>
                    <a:pt x="92" y="104"/>
                    <a:pt x="97" y="100"/>
                  </a:cubicBezTo>
                  <a:cubicBezTo>
                    <a:pt x="103" y="95"/>
                    <a:pt x="109" y="90"/>
                    <a:pt x="116" y="86"/>
                  </a:cubicBezTo>
                  <a:cubicBezTo>
                    <a:pt x="121" y="81"/>
                    <a:pt x="127" y="77"/>
                    <a:pt x="135" y="72"/>
                  </a:cubicBezTo>
                  <a:cubicBezTo>
                    <a:pt x="141" y="68"/>
                    <a:pt x="148" y="64"/>
                    <a:pt x="155" y="60"/>
                  </a:cubicBezTo>
                  <a:cubicBezTo>
                    <a:pt x="162" y="57"/>
                    <a:pt x="170" y="53"/>
                    <a:pt x="177" y="49"/>
                  </a:cubicBezTo>
                  <a:cubicBezTo>
                    <a:pt x="185" y="46"/>
                    <a:pt x="192" y="43"/>
                    <a:pt x="201" y="39"/>
                  </a:cubicBezTo>
                  <a:cubicBezTo>
                    <a:pt x="209" y="36"/>
                    <a:pt x="217" y="34"/>
                    <a:pt x="226" y="32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43" y="48"/>
                    <a:pt x="247" y="46"/>
                    <a:pt x="254" y="40"/>
                  </a:cubicBezTo>
                  <a:cubicBezTo>
                    <a:pt x="259" y="35"/>
                    <a:pt x="267" y="30"/>
                    <a:pt x="275" y="25"/>
                  </a:cubicBezTo>
                  <a:cubicBezTo>
                    <a:pt x="290" y="14"/>
                    <a:pt x="304" y="3"/>
                    <a:pt x="304" y="3"/>
                  </a:cubicBezTo>
                  <a:cubicBezTo>
                    <a:pt x="304" y="3"/>
                    <a:pt x="297" y="3"/>
                    <a:pt x="287" y="3"/>
                  </a:cubicBezTo>
                  <a:cubicBezTo>
                    <a:pt x="277" y="2"/>
                    <a:pt x="263" y="1"/>
                    <a:pt x="248" y="1"/>
                  </a:cubicBezTo>
                  <a:cubicBezTo>
                    <a:pt x="234" y="0"/>
                    <a:pt x="221" y="0"/>
                    <a:pt x="211" y="1"/>
                  </a:cubicBezTo>
                  <a:cubicBezTo>
                    <a:pt x="201" y="1"/>
                    <a:pt x="193" y="1"/>
                    <a:pt x="193" y="1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195" y="17"/>
                    <a:pt x="184" y="21"/>
                    <a:pt x="173" y="26"/>
                  </a:cubicBezTo>
                  <a:cubicBezTo>
                    <a:pt x="162" y="31"/>
                    <a:pt x="151" y="36"/>
                    <a:pt x="141" y="42"/>
                  </a:cubicBezTo>
                  <a:cubicBezTo>
                    <a:pt x="131" y="48"/>
                    <a:pt x="121" y="55"/>
                    <a:pt x="111" y="61"/>
                  </a:cubicBezTo>
                  <a:cubicBezTo>
                    <a:pt x="101" y="68"/>
                    <a:pt x="92" y="76"/>
                    <a:pt x="84" y="84"/>
                  </a:cubicBezTo>
                  <a:cubicBezTo>
                    <a:pt x="74" y="92"/>
                    <a:pt x="66" y="101"/>
                    <a:pt x="58" y="111"/>
                  </a:cubicBezTo>
                  <a:cubicBezTo>
                    <a:pt x="50" y="120"/>
                    <a:pt x="42" y="130"/>
                    <a:pt x="35" y="141"/>
                  </a:cubicBezTo>
                  <a:cubicBezTo>
                    <a:pt x="28" y="151"/>
                    <a:pt x="21" y="162"/>
                    <a:pt x="16" y="174"/>
                  </a:cubicBezTo>
                  <a:cubicBezTo>
                    <a:pt x="13" y="179"/>
                    <a:pt x="10" y="186"/>
                    <a:pt x="8" y="191"/>
                  </a:cubicBezTo>
                  <a:cubicBezTo>
                    <a:pt x="5" y="198"/>
                    <a:pt x="2" y="204"/>
                    <a:pt x="0" y="210"/>
                  </a:cubicBezTo>
                </a:path>
              </a:pathLst>
            </a:custGeom>
            <a:solidFill>
              <a:srgbClr val="EF7C00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4E525935-83F6-415A-BBA5-701E92FD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878"/>
              <a:ext cx="606" cy="881"/>
            </a:xfrm>
            <a:custGeom>
              <a:avLst/>
              <a:gdLst>
                <a:gd name="T0" fmla="*/ 294 w 294"/>
                <a:gd name="T1" fmla="*/ 427 h 427"/>
                <a:gd name="T2" fmla="*/ 285 w 294"/>
                <a:gd name="T3" fmla="*/ 414 h 427"/>
                <a:gd name="T4" fmla="*/ 265 w 294"/>
                <a:gd name="T5" fmla="*/ 393 h 427"/>
                <a:gd name="T6" fmla="*/ 252 w 294"/>
                <a:gd name="T7" fmla="*/ 379 h 427"/>
                <a:gd name="T8" fmla="*/ 235 w 294"/>
                <a:gd name="T9" fmla="*/ 362 h 427"/>
                <a:gd name="T10" fmla="*/ 217 w 294"/>
                <a:gd name="T11" fmla="*/ 342 h 427"/>
                <a:gd name="T12" fmla="*/ 198 w 294"/>
                <a:gd name="T13" fmla="*/ 321 h 427"/>
                <a:gd name="T14" fmla="*/ 179 w 294"/>
                <a:gd name="T15" fmla="*/ 296 h 427"/>
                <a:gd name="T16" fmla="*/ 161 w 294"/>
                <a:gd name="T17" fmla="*/ 270 h 427"/>
                <a:gd name="T18" fmla="*/ 143 w 294"/>
                <a:gd name="T19" fmla="*/ 241 h 427"/>
                <a:gd name="T20" fmla="*/ 128 w 294"/>
                <a:gd name="T21" fmla="*/ 211 h 427"/>
                <a:gd name="T22" fmla="*/ 115 w 294"/>
                <a:gd name="T23" fmla="*/ 180 h 427"/>
                <a:gd name="T24" fmla="*/ 105 w 294"/>
                <a:gd name="T25" fmla="*/ 150 h 427"/>
                <a:gd name="T26" fmla="*/ 99 w 294"/>
                <a:gd name="T27" fmla="*/ 119 h 427"/>
                <a:gd name="T28" fmla="*/ 95 w 294"/>
                <a:gd name="T29" fmla="*/ 87 h 427"/>
                <a:gd name="T30" fmla="*/ 120 w 294"/>
                <a:gd name="T31" fmla="*/ 81 h 427"/>
                <a:gd name="T32" fmla="*/ 143 w 294"/>
                <a:gd name="T33" fmla="*/ 76 h 427"/>
                <a:gd name="T34" fmla="*/ 130 w 294"/>
                <a:gd name="T35" fmla="*/ 62 h 427"/>
                <a:gd name="T36" fmla="*/ 117 w 294"/>
                <a:gd name="T37" fmla="*/ 49 h 427"/>
                <a:gd name="T38" fmla="*/ 102 w 294"/>
                <a:gd name="T39" fmla="*/ 34 h 427"/>
                <a:gd name="T40" fmla="*/ 78 w 294"/>
                <a:gd name="T41" fmla="*/ 10 h 427"/>
                <a:gd name="T42" fmla="*/ 68 w 294"/>
                <a:gd name="T43" fmla="*/ 0 h 427"/>
                <a:gd name="T44" fmla="*/ 57 w 294"/>
                <a:gd name="T45" fmla="*/ 16 h 427"/>
                <a:gd name="T46" fmla="*/ 46 w 294"/>
                <a:gd name="T47" fmla="*/ 33 h 427"/>
                <a:gd name="T48" fmla="*/ 34 w 294"/>
                <a:gd name="T49" fmla="*/ 54 h 427"/>
                <a:gd name="T50" fmla="*/ 21 w 294"/>
                <a:gd name="T51" fmla="*/ 76 h 427"/>
                <a:gd name="T52" fmla="*/ 10 w 294"/>
                <a:gd name="T53" fmla="*/ 96 h 427"/>
                <a:gd name="T54" fmla="*/ 0 w 294"/>
                <a:gd name="T55" fmla="*/ 116 h 427"/>
                <a:gd name="T56" fmla="*/ 19 w 294"/>
                <a:gd name="T57" fmla="*/ 110 h 427"/>
                <a:gd name="T58" fmla="*/ 39 w 294"/>
                <a:gd name="T59" fmla="*/ 103 h 427"/>
                <a:gd name="T60" fmla="*/ 42 w 294"/>
                <a:gd name="T61" fmla="*/ 125 h 427"/>
                <a:gd name="T62" fmla="*/ 45 w 294"/>
                <a:gd name="T63" fmla="*/ 147 h 427"/>
                <a:gd name="T64" fmla="*/ 52 w 294"/>
                <a:gd name="T65" fmla="*/ 170 h 427"/>
                <a:gd name="T66" fmla="*/ 59 w 294"/>
                <a:gd name="T67" fmla="*/ 193 h 427"/>
                <a:gd name="T68" fmla="*/ 69 w 294"/>
                <a:gd name="T69" fmla="*/ 216 h 427"/>
                <a:gd name="T70" fmla="*/ 81 w 294"/>
                <a:gd name="T71" fmla="*/ 240 h 427"/>
                <a:gd name="T72" fmla="*/ 96 w 294"/>
                <a:gd name="T73" fmla="*/ 262 h 427"/>
                <a:gd name="T74" fmla="*/ 111 w 294"/>
                <a:gd name="T75" fmla="*/ 285 h 427"/>
                <a:gd name="T76" fmla="*/ 130 w 294"/>
                <a:gd name="T77" fmla="*/ 308 h 427"/>
                <a:gd name="T78" fmla="*/ 150 w 294"/>
                <a:gd name="T79" fmla="*/ 329 h 427"/>
                <a:gd name="T80" fmla="*/ 171 w 294"/>
                <a:gd name="T81" fmla="*/ 350 h 427"/>
                <a:gd name="T82" fmla="*/ 194 w 294"/>
                <a:gd name="T83" fmla="*/ 368 h 427"/>
                <a:gd name="T84" fmla="*/ 218 w 294"/>
                <a:gd name="T85" fmla="*/ 386 h 427"/>
                <a:gd name="T86" fmla="*/ 242 w 294"/>
                <a:gd name="T87" fmla="*/ 402 h 427"/>
                <a:gd name="T88" fmla="*/ 268 w 294"/>
                <a:gd name="T89" fmla="*/ 415 h 427"/>
                <a:gd name="T90" fmla="*/ 294 w 294"/>
                <a:gd name="T91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4" h="427">
                  <a:moveTo>
                    <a:pt x="294" y="427"/>
                  </a:moveTo>
                  <a:cubicBezTo>
                    <a:pt x="294" y="424"/>
                    <a:pt x="291" y="420"/>
                    <a:pt x="285" y="414"/>
                  </a:cubicBezTo>
                  <a:cubicBezTo>
                    <a:pt x="281" y="409"/>
                    <a:pt x="274" y="402"/>
                    <a:pt x="265" y="393"/>
                  </a:cubicBezTo>
                  <a:cubicBezTo>
                    <a:pt x="261" y="389"/>
                    <a:pt x="256" y="384"/>
                    <a:pt x="252" y="379"/>
                  </a:cubicBezTo>
                  <a:cubicBezTo>
                    <a:pt x="246" y="374"/>
                    <a:pt x="241" y="368"/>
                    <a:pt x="235" y="362"/>
                  </a:cubicBezTo>
                  <a:cubicBezTo>
                    <a:pt x="230" y="356"/>
                    <a:pt x="223" y="350"/>
                    <a:pt x="217" y="342"/>
                  </a:cubicBezTo>
                  <a:cubicBezTo>
                    <a:pt x="211" y="336"/>
                    <a:pt x="205" y="329"/>
                    <a:pt x="198" y="321"/>
                  </a:cubicBezTo>
                  <a:cubicBezTo>
                    <a:pt x="192" y="313"/>
                    <a:pt x="186" y="305"/>
                    <a:pt x="179" y="296"/>
                  </a:cubicBezTo>
                  <a:cubicBezTo>
                    <a:pt x="173" y="288"/>
                    <a:pt x="166" y="279"/>
                    <a:pt x="161" y="270"/>
                  </a:cubicBezTo>
                  <a:cubicBezTo>
                    <a:pt x="154" y="261"/>
                    <a:pt x="149" y="251"/>
                    <a:pt x="143" y="241"/>
                  </a:cubicBezTo>
                  <a:cubicBezTo>
                    <a:pt x="138" y="231"/>
                    <a:pt x="132" y="221"/>
                    <a:pt x="128" y="211"/>
                  </a:cubicBezTo>
                  <a:cubicBezTo>
                    <a:pt x="123" y="201"/>
                    <a:pt x="119" y="190"/>
                    <a:pt x="115" y="180"/>
                  </a:cubicBezTo>
                  <a:cubicBezTo>
                    <a:pt x="111" y="170"/>
                    <a:pt x="108" y="160"/>
                    <a:pt x="105" y="150"/>
                  </a:cubicBezTo>
                  <a:cubicBezTo>
                    <a:pt x="102" y="140"/>
                    <a:pt x="100" y="129"/>
                    <a:pt x="99" y="119"/>
                  </a:cubicBezTo>
                  <a:cubicBezTo>
                    <a:pt x="97" y="108"/>
                    <a:pt x="96" y="98"/>
                    <a:pt x="95" y="87"/>
                  </a:cubicBezTo>
                  <a:cubicBezTo>
                    <a:pt x="95" y="87"/>
                    <a:pt x="107" y="84"/>
                    <a:pt x="120" y="81"/>
                  </a:cubicBezTo>
                  <a:cubicBezTo>
                    <a:pt x="132" y="79"/>
                    <a:pt x="143" y="76"/>
                    <a:pt x="143" y="76"/>
                  </a:cubicBezTo>
                  <a:cubicBezTo>
                    <a:pt x="143" y="76"/>
                    <a:pt x="138" y="70"/>
                    <a:pt x="130" y="62"/>
                  </a:cubicBezTo>
                  <a:cubicBezTo>
                    <a:pt x="126" y="58"/>
                    <a:pt x="121" y="53"/>
                    <a:pt x="117" y="49"/>
                  </a:cubicBezTo>
                  <a:cubicBezTo>
                    <a:pt x="112" y="44"/>
                    <a:pt x="108" y="39"/>
                    <a:pt x="102" y="34"/>
                  </a:cubicBezTo>
                  <a:cubicBezTo>
                    <a:pt x="93" y="25"/>
                    <a:pt x="85" y="16"/>
                    <a:pt x="78" y="10"/>
                  </a:cubicBezTo>
                  <a:cubicBezTo>
                    <a:pt x="72" y="4"/>
                    <a:pt x="68" y="0"/>
                    <a:pt x="68" y="0"/>
                  </a:cubicBezTo>
                  <a:cubicBezTo>
                    <a:pt x="68" y="0"/>
                    <a:pt x="64" y="7"/>
                    <a:pt x="57" y="16"/>
                  </a:cubicBezTo>
                  <a:cubicBezTo>
                    <a:pt x="54" y="21"/>
                    <a:pt x="50" y="27"/>
                    <a:pt x="46" y="33"/>
                  </a:cubicBezTo>
                  <a:cubicBezTo>
                    <a:pt x="43" y="39"/>
                    <a:pt x="38" y="47"/>
                    <a:pt x="34" y="54"/>
                  </a:cubicBezTo>
                  <a:cubicBezTo>
                    <a:pt x="29" y="61"/>
                    <a:pt x="25" y="69"/>
                    <a:pt x="21" y="76"/>
                  </a:cubicBezTo>
                  <a:cubicBezTo>
                    <a:pt x="17" y="83"/>
                    <a:pt x="13" y="90"/>
                    <a:pt x="10" y="96"/>
                  </a:cubicBezTo>
                  <a:cubicBezTo>
                    <a:pt x="4" y="108"/>
                    <a:pt x="0" y="116"/>
                    <a:pt x="0" y="116"/>
                  </a:cubicBezTo>
                  <a:cubicBezTo>
                    <a:pt x="0" y="116"/>
                    <a:pt x="10" y="113"/>
                    <a:pt x="19" y="110"/>
                  </a:cubicBezTo>
                  <a:cubicBezTo>
                    <a:pt x="29" y="106"/>
                    <a:pt x="39" y="103"/>
                    <a:pt x="39" y="103"/>
                  </a:cubicBezTo>
                  <a:cubicBezTo>
                    <a:pt x="40" y="110"/>
                    <a:pt x="40" y="118"/>
                    <a:pt x="42" y="125"/>
                  </a:cubicBezTo>
                  <a:cubicBezTo>
                    <a:pt x="43" y="132"/>
                    <a:pt x="44" y="140"/>
                    <a:pt x="45" y="147"/>
                  </a:cubicBezTo>
                  <a:cubicBezTo>
                    <a:pt x="47" y="155"/>
                    <a:pt x="49" y="162"/>
                    <a:pt x="52" y="170"/>
                  </a:cubicBezTo>
                  <a:cubicBezTo>
                    <a:pt x="54" y="178"/>
                    <a:pt x="56" y="185"/>
                    <a:pt x="59" y="193"/>
                  </a:cubicBezTo>
                  <a:cubicBezTo>
                    <a:pt x="62" y="200"/>
                    <a:pt x="66" y="209"/>
                    <a:pt x="69" y="216"/>
                  </a:cubicBezTo>
                  <a:cubicBezTo>
                    <a:pt x="73" y="224"/>
                    <a:pt x="77" y="231"/>
                    <a:pt x="81" y="240"/>
                  </a:cubicBezTo>
                  <a:cubicBezTo>
                    <a:pt x="86" y="247"/>
                    <a:pt x="90" y="255"/>
                    <a:pt x="96" y="262"/>
                  </a:cubicBezTo>
                  <a:cubicBezTo>
                    <a:pt x="100" y="271"/>
                    <a:pt x="106" y="278"/>
                    <a:pt x="111" y="285"/>
                  </a:cubicBezTo>
                  <a:cubicBezTo>
                    <a:pt x="117" y="292"/>
                    <a:pt x="123" y="301"/>
                    <a:pt x="130" y="308"/>
                  </a:cubicBezTo>
                  <a:cubicBezTo>
                    <a:pt x="136" y="315"/>
                    <a:pt x="143" y="322"/>
                    <a:pt x="150" y="329"/>
                  </a:cubicBezTo>
                  <a:cubicBezTo>
                    <a:pt x="156" y="336"/>
                    <a:pt x="164" y="342"/>
                    <a:pt x="171" y="350"/>
                  </a:cubicBezTo>
                  <a:cubicBezTo>
                    <a:pt x="178" y="356"/>
                    <a:pt x="187" y="362"/>
                    <a:pt x="194" y="368"/>
                  </a:cubicBezTo>
                  <a:cubicBezTo>
                    <a:pt x="202" y="374"/>
                    <a:pt x="209" y="381"/>
                    <a:pt x="218" y="386"/>
                  </a:cubicBezTo>
                  <a:cubicBezTo>
                    <a:pt x="226" y="392"/>
                    <a:pt x="234" y="396"/>
                    <a:pt x="242" y="402"/>
                  </a:cubicBezTo>
                  <a:cubicBezTo>
                    <a:pt x="251" y="406"/>
                    <a:pt x="260" y="411"/>
                    <a:pt x="268" y="415"/>
                  </a:cubicBezTo>
                  <a:cubicBezTo>
                    <a:pt x="276" y="420"/>
                    <a:pt x="284" y="423"/>
                    <a:pt x="294" y="427"/>
                  </a:cubicBezTo>
                </a:path>
              </a:pathLst>
            </a:custGeom>
            <a:solidFill>
              <a:srgbClr val="EF7C00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DB162009-338F-4683-B9BD-DB1749A28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" y="2355"/>
              <a:ext cx="812" cy="373"/>
            </a:xfrm>
            <a:custGeom>
              <a:avLst/>
              <a:gdLst>
                <a:gd name="T0" fmla="*/ 394 w 394"/>
                <a:gd name="T1" fmla="*/ 1 h 181"/>
                <a:gd name="T2" fmla="*/ 379 w 394"/>
                <a:gd name="T3" fmla="*/ 11 h 181"/>
                <a:gd name="T4" fmla="*/ 364 w 394"/>
                <a:gd name="T5" fmla="*/ 22 h 181"/>
                <a:gd name="T6" fmla="*/ 343 w 394"/>
                <a:gd name="T7" fmla="*/ 36 h 181"/>
                <a:gd name="T8" fmla="*/ 314 w 394"/>
                <a:gd name="T9" fmla="*/ 51 h 181"/>
                <a:gd name="T10" fmla="*/ 296 w 394"/>
                <a:gd name="T11" fmla="*/ 57 h 181"/>
                <a:gd name="T12" fmla="*/ 276 w 394"/>
                <a:gd name="T13" fmla="*/ 62 h 181"/>
                <a:gd name="T14" fmla="*/ 251 w 394"/>
                <a:gd name="T15" fmla="*/ 66 h 181"/>
                <a:gd name="T16" fmla="*/ 224 w 394"/>
                <a:gd name="T17" fmla="*/ 67 h 181"/>
                <a:gd name="T18" fmla="*/ 192 w 394"/>
                <a:gd name="T19" fmla="*/ 66 h 181"/>
                <a:gd name="T20" fmla="*/ 158 w 394"/>
                <a:gd name="T21" fmla="*/ 61 h 181"/>
                <a:gd name="T22" fmla="*/ 160 w 394"/>
                <a:gd name="T23" fmla="*/ 33 h 181"/>
                <a:gd name="T24" fmla="*/ 164 w 394"/>
                <a:gd name="T25" fmla="*/ 7 h 181"/>
                <a:gd name="T26" fmla="*/ 140 w 394"/>
                <a:gd name="T27" fmla="*/ 16 h 181"/>
                <a:gd name="T28" fmla="*/ 116 w 394"/>
                <a:gd name="T29" fmla="*/ 25 h 181"/>
                <a:gd name="T30" fmla="*/ 86 w 394"/>
                <a:gd name="T31" fmla="*/ 37 h 181"/>
                <a:gd name="T32" fmla="*/ 55 w 394"/>
                <a:gd name="T33" fmla="*/ 49 h 181"/>
                <a:gd name="T34" fmla="*/ 27 w 394"/>
                <a:gd name="T35" fmla="*/ 59 h 181"/>
                <a:gd name="T36" fmla="*/ 0 w 394"/>
                <a:gd name="T37" fmla="*/ 70 h 181"/>
                <a:gd name="T38" fmla="*/ 23 w 394"/>
                <a:gd name="T39" fmla="*/ 88 h 181"/>
                <a:gd name="T40" fmla="*/ 46 w 394"/>
                <a:gd name="T41" fmla="*/ 107 h 181"/>
                <a:gd name="T42" fmla="*/ 72 w 394"/>
                <a:gd name="T43" fmla="*/ 128 h 181"/>
                <a:gd name="T44" fmla="*/ 97 w 394"/>
                <a:gd name="T45" fmla="*/ 148 h 181"/>
                <a:gd name="T46" fmla="*/ 117 w 394"/>
                <a:gd name="T47" fmla="*/ 165 h 181"/>
                <a:gd name="T48" fmla="*/ 137 w 394"/>
                <a:gd name="T49" fmla="*/ 181 h 181"/>
                <a:gd name="T50" fmla="*/ 141 w 394"/>
                <a:gd name="T51" fmla="*/ 155 h 181"/>
                <a:gd name="T52" fmla="*/ 147 w 394"/>
                <a:gd name="T53" fmla="*/ 129 h 181"/>
                <a:gd name="T54" fmla="*/ 173 w 394"/>
                <a:gd name="T55" fmla="*/ 130 h 181"/>
                <a:gd name="T56" fmla="*/ 198 w 394"/>
                <a:gd name="T57" fmla="*/ 129 h 181"/>
                <a:gd name="T58" fmla="*/ 221 w 394"/>
                <a:gd name="T59" fmla="*/ 126 h 181"/>
                <a:gd name="T60" fmla="*/ 243 w 394"/>
                <a:gd name="T61" fmla="*/ 122 h 181"/>
                <a:gd name="T62" fmla="*/ 263 w 394"/>
                <a:gd name="T63" fmla="*/ 117 h 181"/>
                <a:gd name="T64" fmla="*/ 281 w 394"/>
                <a:gd name="T65" fmla="*/ 110 h 181"/>
                <a:gd name="T66" fmla="*/ 313 w 394"/>
                <a:gd name="T67" fmla="*/ 93 h 181"/>
                <a:gd name="T68" fmla="*/ 341 w 394"/>
                <a:gd name="T69" fmla="*/ 74 h 181"/>
                <a:gd name="T70" fmla="*/ 362 w 394"/>
                <a:gd name="T71" fmla="*/ 52 h 181"/>
                <a:gd name="T72" fmla="*/ 381 w 394"/>
                <a:gd name="T73" fmla="*/ 28 h 181"/>
                <a:gd name="T74" fmla="*/ 394 w 394"/>
                <a:gd name="T75" fmla="*/ 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4" h="181">
                  <a:moveTo>
                    <a:pt x="394" y="1"/>
                  </a:moveTo>
                  <a:cubicBezTo>
                    <a:pt x="392" y="0"/>
                    <a:pt x="387" y="4"/>
                    <a:pt x="379" y="11"/>
                  </a:cubicBezTo>
                  <a:cubicBezTo>
                    <a:pt x="375" y="14"/>
                    <a:pt x="370" y="18"/>
                    <a:pt x="364" y="22"/>
                  </a:cubicBezTo>
                  <a:cubicBezTo>
                    <a:pt x="358" y="27"/>
                    <a:pt x="351" y="32"/>
                    <a:pt x="343" y="36"/>
                  </a:cubicBezTo>
                  <a:cubicBezTo>
                    <a:pt x="335" y="41"/>
                    <a:pt x="325" y="46"/>
                    <a:pt x="314" y="51"/>
                  </a:cubicBezTo>
                  <a:cubicBezTo>
                    <a:pt x="309" y="53"/>
                    <a:pt x="303" y="55"/>
                    <a:pt x="296" y="57"/>
                  </a:cubicBezTo>
                  <a:cubicBezTo>
                    <a:pt x="289" y="59"/>
                    <a:pt x="283" y="61"/>
                    <a:pt x="276" y="62"/>
                  </a:cubicBezTo>
                  <a:cubicBezTo>
                    <a:pt x="268" y="64"/>
                    <a:pt x="260" y="65"/>
                    <a:pt x="251" y="66"/>
                  </a:cubicBezTo>
                  <a:cubicBezTo>
                    <a:pt x="243" y="66"/>
                    <a:pt x="234" y="67"/>
                    <a:pt x="224" y="67"/>
                  </a:cubicBezTo>
                  <a:cubicBezTo>
                    <a:pt x="214" y="67"/>
                    <a:pt x="203" y="66"/>
                    <a:pt x="192" y="66"/>
                  </a:cubicBezTo>
                  <a:cubicBezTo>
                    <a:pt x="182" y="65"/>
                    <a:pt x="170" y="63"/>
                    <a:pt x="158" y="61"/>
                  </a:cubicBezTo>
                  <a:cubicBezTo>
                    <a:pt x="158" y="61"/>
                    <a:pt x="159" y="47"/>
                    <a:pt x="160" y="33"/>
                  </a:cubicBezTo>
                  <a:cubicBezTo>
                    <a:pt x="162" y="21"/>
                    <a:pt x="164" y="7"/>
                    <a:pt x="164" y="7"/>
                  </a:cubicBezTo>
                  <a:cubicBezTo>
                    <a:pt x="164" y="7"/>
                    <a:pt x="155" y="11"/>
                    <a:pt x="140" y="16"/>
                  </a:cubicBezTo>
                  <a:cubicBezTo>
                    <a:pt x="133" y="19"/>
                    <a:pt x="125" y="22"/>
                    <a:pt x="116" y="25"/>
                  </a:cubicBezTo>
                  <a:cubicBezTo>
                    <a:pt x="107" y="29"/>
                    <a:pt x="97" y="33"/>
                    <a:pt x="86" y="37"/>
                  </a:cubicBezTo>
                  <a:cubicBezTo>
                    <a:pt x="76" y="41"/>
                    <a:pt x="65" y="45"/>
                    <a:pt x="55" y="49"/>
                  </a:cubicBezTo>
                  <a:cubicBezTo>
                    <a:pt x="45" y="53"/>
                    <a:pt x="35" y="56"/>
                    <a:pt x="27" y="59"/>
                  </a:cubicBezTo>
                  <a:cubicBezTo>
                    <a:pt x="12" y="66"/>
                    <a:pt x="0" y="70"/>
                    <a:pt x="0" y="70"/>
                  </a:cubicBezTo>
                  <a:cubicBezTo>
                    <a:pt x="0" y="70"/>
                    <a:pt x="10" y="78"/>
                    <a:pt x="23" y="88"/>
                  </a:cubicBezTo>
                  <a:cubicBezTo>
                    <a:pt x="30" y="94"/>
                    <a:pt x="37" y="100"/>
                    <a:pt x="46" y="107"/>
                  </a:cubicBezTo>
                  <a:cubicBezTo>
                    <a:pt x="54" y="114"/>
                    <a:pt x="63" y="121"/>
                    <a:pt x="72" y="128"/>
                  </a:cubicBezTo>
                  <a:cubicBezTo>
                    <a:pt x="80" y="135"/>
                    <a:pt x="88" y="142"/>
                    <a:pt x="97" y="148"/>
                  </a:cubicBezTo>
                  <a:cubicBezTo>
                    <a:pt x="104" y="154"/>
                    <a:pt x="111" y="160"/>
                    <a:pt x="117" y="165"/>
                  </a:cubicBezTo>
                  <a:cubicBezTo>
                    <a:pt x="129" y="175"/>
                    <a:pt x="137" y="181"/>
                    <a:pt x="137" y="181"/>
                  </a:cubicBezTo>
                  <a:cubicBezTo>
                    <a:pt x="137" y="181"/>
                    <a:pt x="139" y="168"/>
                    <a:pt x="141" y="155"/>
                  </a:cubicBezTo>
                  <a:cubicBezTo>
                    <a:pt x="144" y="142"/>
                    <a:pt x="147" y="129"/>
                    <a:pt x="147" y="129"/>
                  </a:cubicBezTo>
                  <a:cubicBezTo>
                    <a:pt x="156" y="130"/>
                    <a:pt x="164" y="130"/>
                    <a:pt x="173" y="130"/>
                  </a:cubicBezTo>
                  <a:cubicBezTo>
                    <a:pt x="182" y="130"/>
                    <a:pt x="190" y="130"/>
                    <a:pt x="198" y="129"/>
                  </a:cubicBezTo>
                  <a:cubicBezTo>
                    <a:pt x="206" y="128"/>
                    <a:pt x="213" y="127"/>
                    <a:pt x="221" y="126"/>
                  </a:cubicBezTo>
                  <a:cubicBezTo>
                    <a:pt x="228" y="125"/>
                    <a:pt x="235" y="123"/>
                    <a:pt x="243" y="122"/>
                  </a:cubicBezTo>
                  <a:cubicBezTo>
                    <a:pt x="249" y="121"/>
                    <a:pt x="256" y="119"/>
                    <a:pt x="263" y="117"/>
                  </a:cubicBezTo>
                  <a:cubicBezTo>
                    <a:pt x="269" y="114"/>
                    <a:pt x="276" y="112"/>
                    <a:pt x="281" y="110"/>
                  </a:cubicBezTo>
                  <a:cubicBezTo>
                    <a:pt x="293" y="105"/>
                    <a:pt x="304" y="99"/>
                    <a:pt x="313" y="93"/>
                  </a:cubicBezTo>
                  <a:cubicBezTo>
                    <a:pt x="323" y="88"/>
                    <a:pt x="332" y="81"/>
                    <a:pt x="341" y="74"/>
                  </a:cubicBezTo>
                  <a:cubicBezTo>
                    <a:pt x="349" y="66"/>
                    <a:pt x="356" y="59"/>
                    <a:pt x="362" y="52"/>
                  </a:cubicBezTo>
                  <a:cubicBezTo>
                    <a:pt x="370" y="44"/>
                    <a:pt x="375" y="36"/>
                    <a:pt x="381" y="28"/>
                  </a:cubicBezTo>
                  <a:cubicBezTo>
                    <a:pt x="386" y="19"/>
                    <a:pt x="391" y="11"/>
                    <a:pt x="394" y="1"/>
                  </a:cubicBezTo>
                </a:path>
              </a:pathLst>
            </a:custGeom>
            <a:solidFill>
              <a:srgbClr val="EF7C00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930EADD0-3FF8-480F-9E1D-67287A7F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740"/>
              <a:ext cx="212" cy="635"/>
            </a:xfrm>
            <a:custGeom>
              <a:avLst/>
              <a:gdLst>
                <a:gd name="T0" fmla="*/ 1 w 103"/>
                <a:gd name="T1" fmla="*/ 0 h 308"/>
                <a:gd name="T2" fmla="*/ 10 w 103"/>
                <a:gd name="T3" fmla="*/ 18 h 308"/>
                <a:gd name="T4" fmla="*/ 20 w 103"/>
                <a:gd name="T5" fmla="*/ 36 h 308"/>
                <a:gd name="T6" fmla="*/ 31 w 103"/>
                <a:gd name="T7" fmla="*/ 59 h 308"/>
                <a:gd name="T8" fmla="*/ 43 w 103"/>
                <a:gd name="T9" fmla="*/ 87 h 308"/>
                <a:gd name="T10" fmla="*/ 51 w 103"/>
                <a:gd name="T11" fmla="*/ 121 h 308"/>
                <a:gd name="T12" fmla="*/ 55 w 103"/>
                <a:gd name="T13" fmla="*/ 158 h 308"/>
                <a:gd name="T14" fmla="*/ 55 w 103"/>
                <a:gd name="T15" fmla="*/ 179 h 308"/>
                <a:gd name="T16" fmla="*/ 53 w 103"/>
                <a:gd name="T17" fmla="*/ 201 h 308"/>
                <a:gd name="T18" fmla="*/ 25 w 103"/>
                <a:gd name="T19" fmla="*/ 178 h 308"/>
                <a:gd name="T20" fmla="*/ 30 w 103"/>
                <a:gd name="T21" fmla="*/ 197 h 308"/>
                <a:gd name="T22" fmla="*/ 34 w 103"/>
                <a:gd name="T23" fmla="*/ 217 h 308"/>
                <a:gd name="T24" fmla="*/ 39 w 103"/>
                <a:gd name="T25" fmla="*/ 240 h 308"/>
                <a:gd name="T26" fmla="*/ 44 w 103"/>
                <a:gd name="T27" fmla="*/ 265 h 308"/>
                <a:gd name="T28" fmla="*/ 46 w 103"/>
                <a:gd name="T29" fmla="*/ 286 h 308"/>
                <a:gd name="T30" fmla="*/ 49 w 103"/>
                <a:gd name="T31" fmla="*/ 308 h 308"/>
                <a:gd name="T32" fmla="*/ 58 w 103"/>
                <a:gd name="T33" fmla="*/ 298 h 308"/>
                <a:gd name="T34" fmla="*/ 78 w 103"/>
                <a:gd name="T35" fmla="*/ 277 h 308"/>
                <a:gd name="T36" fmla="*/ 103 w 103"/>
                <a:gd name="T37" fmla="*/ 251 h 308"/>
                <a:gd name="T38" fmla="*/ 83 w 103"/>
                <a:gd name="T39" fmla="*/ 230 h 308"/>
                <a:gd name="T40" fmla="*/ 84 w 103"/>
                <a:gd name="T41" fmla="*/ 197 h 308"/>
                <a:gd name="T42" fmla="*/ 81 w 103"/>
                <a:gd name="T43" fmla="*/ 164 h 308"/>
                <a:gd name="T44" fmla="*/ 75 w 103"/>
                <a:gd name="T45" fmla="*/ 134 h 308"/>
                <a:gd name="T46" fmla="*/ 65 w 103"/>
                <a:gd name="T47" fmla="*/ 104 h 308"/>
                <a:gd name="T48" fmla="*/ 53 w 103"/>
                <a:gd name="T49" fmla="*/ 76 h 308"/>
                <a:gd name="T50" fmla="*/ 38 w 103"/>
                <a:gd name="T51" fmla="*/ 50 h 308"/>
                <a:gd name="T52" fmla="*/ 21 w 103"/>
                <a:gd name="T53" fmla="*/ 24 h 308"/>
                <a:gd name="T54" fmla="*/ 1 w 103"/>
                <a:gd name="T5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308">
                  <a:moveTo>
                    <a:pt x="1" y="0"/>
                  </a:moveTo>
                  <a:cubicBezTo>
                    <a:pt x="0" y="2"/>
                    <a:pt x="4" y="8"/>
                    <a:pt x="10" y="18"/>
                  </a:cubicBezTo>
                  <a:cubicBezTo>
                    <a:pt x="12" y="23"/>
                    <a:pt x="16" y="29"/>
                    <a:pt x="20" y="36"/>
                  </a:cubicBezTo>
                  <a:cubicBezTo>
                    <a:pt x="23" y="42"/>
                    <a:pt x="27" y="51"/>
                    <a:pt x="31" y="59"/>
                  </a:cubicBezTo>
                  <a:cubicBezTo>
                    <a:pt x="35" y="67"/>
                    <a:pt x="39" y="77"/>
                    <a:pt x="43" y="87"/>
                  </a:cubicBezTo>
                  <a:cubicBezTo>
                    <a:pt x="45" y="97"/>
                    <a:pt x="49" y="109"/>
                    <a:pt x="51" y="121"/>
                  </a:cubicBezTo>
                  <a:cubicBezTo>
                    <a:pt x="54" y="133"/>
                    <a:pt x="55" y="146"/>
                    <a:pt x="55" y="158"/>
                  </a:cubicBezTo>
                  <a:cubicBezTo>
                    <a:pt x="55" y="166"/>
                    <a:pt x="55" y="172"/>
                    <a:pt x="55" y="179"/>
                  </a:cubicBezTo>
                  <a:cubicBezTo>
                    <a:pt x="55" y="187"/>
                    <a:pt x="54" y="194"/>
                    <a:pt x="53" y="201"/>
                  </a:cubicBezTo>
                  <a:cubicBezTo>
                    <a:pt x="25" y="178"/>
                    <a:pt x="25" y="178"/>
                    <a:pt x="25" y="178"/>
                  </a:cubicBezTo>
                  <a:cubicBezTo>
                    <a:pt x="25" y="178"/>
                    <a:pt x="27" y="185"/>
                    <a:pt x="30" y="197"/>
                  </a:cubicBezTo>
                  <a:cubicBezTo>
                    <a:pt x="32" y="202"/>
                    <a:pt x="33" y="210"/>
                    <a:pt x="34" y="217"/>
                  </a:cubicBezTo>
                  <a:cubicBezTo>
                    <a:pt x="36" y="224"/>
                    <a:pt x="37" y="232"/>
                    <a:pt x="39" y="240"/>
                  </a:cubicBezTo>
                  <a:cubicBezTo>
                    <a:pt x="41" y="249"/>
                    <a:pt x="42" y="257"/>
                    <a:pt x="44" y="265"/>
                  </a:cubicBezTo>
                  <a:cubicBezTo>
                    <a:pt x="45" y="272"/>
                    <a:pt x="45" y="280"/>
                    <a:pt x="46" y="286"/>
                  </a:cubicBezTo>
                  <a:cubicBezTo>
                    <a:pt x="48" y="299"/>
                    <a:pt x="49" y="308"/>
                    <a:pt x="49" y="308"/>
                  </a:cubicBezTo>
                  <a:cubicBezTo>
                    <a:pt x="49" y="308"/>
                    <a:pt x="53" y="304"/>
                    <a:pt x="58" y="298"/>
                  </a:cubicBezTo>
                  <a:cubicBezTo>
                    <a:pt x="65" y="292"/>
                    <a:pt x="72" y="284"/>
                    <a:pt x="78" y="277"/>
                  </a:cubicBezTo>
                  <a:cubicBezTo>
                    <a:pt x="91" y="263"/>
                    <a:pt x="103" y="251"/>
                    <a:pt x="103" y="251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4" y="219"/>
                    <a:pt x="84" y="208"/>
                    <a:pt x="84" y="197"/>
                  </a:cubicBezTo>
                  <a:cubicBezTo>
                    <a:pt x="83" y="186"/>
                    <a:pt x="82" y="175"/>
                    <a:pt x="81" y="164"/>
                  </a:cubicBezTo>
                  <a:cubicBezTo>
                    <a:pt x="79" y="154"/>
                    <a:pt x="77" y="144"/>
                    <a:pt x="75" y="134"/>
                  </a:cubicBezTo>
                  <a:cubicBezTo>
                    <a:pt x="72" y="124"/>
                    <a:pt x="68" y="114"/>
                    <a:pt x="65" y="104"/>
                  </a:cubicBezTo>
                  <a:cubicBezTo>
                    <a:pt x="61" y="94"/>
                    <a:pt x="57" y="85"/>
                    <a:pt x="53" y="76"/>
                  </a:cubicBezTo>
                  <a:cubicBezTo>
                    <a:pt x="48" y="67"/>
                    <a:pt x="44" y="58"/>
                    <a:pt x="38" y="50"/>
                  </a:cubicBezTo>
                  <a:cubicBezTo>
                    <a:pt x="33" y="40"/>
                    <a:pt x="27" y="32"/>
                    <a:pt x="21" y="24"/>
                  </a:cubicBezTo>
                  <a:cubicBezTo>
                    <a:pt x="14" y="16"/>
                    <a:pt x="8" y="9"/>
                    <a:pt x="1" y="0"/>
                  </a:cubicBezTo>
                </a:path>
              </a:pathLst>
            </a:custGeom>
            <a:solidFill>
              <a:srgbClr val="EF7C00"/>
            </a:solidFill>
            <a:ln w="63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8" name="Picture 5">
            <a:extLst>
              <a:ext uri="{FF2B5EF4-FFF2-40B4-BE49-F238E27FC236}">
                <a16:creationId xmlns:a16="http://schemas.microsoft.com/office/drawing/2014/main" id="{1C5569A6-2500-4F6C-A20D-32E15387C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70" r="1760"/>
          <a:stretch/>
        </p:blipFill>
        <p:spPr>
          <a:xfrm>
            <a:off x="908051" y="2779224"/>
            <a:ext cx="792000" cy="745352"/>
          </a:xfrm>
          <a:prstGeom prst="ellipse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8338E88B-CAD5-43C0-9A6D-FFC7F251D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76" t="-595" r="12936" b="14928"/>
          <a:stretch/>
        </p:blipFill>
        <p:spPr>
          <a:xfrm>
            <a:off x="3425774" y="5084131"/>
            <a:ext cx="792000" cy="792000"/>
          </a:xfrm>
          <a:prstGeom prst="ellipse">
            <a:avLst/>
          </a:prstGeom>
        </p:spPr>
      </p:pic>
      <p:pic>
        <p:nvPicPr>
          <p:cNvPr id="50" name="Picture 34">
            <a:extLst>
              <a:ext uri="{FF2B5EF4-FFF2-40B4-BE49-F238E27FC236}">
                <a16:creationId xmlns:a16="http://schemas.microsoft.com/office/drawing/2014/main" id="{8DA36576-DAB3-4C34-AA2E-25DC4A5B2C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" t="2671" r="41620" b="11058"/>
          <a:stretch/>
        </p:blipFill>
        <p:spPr>
          <a:xfrm>
            <a:off x="926299" y="4662806"/>
            <a:ext cx="792000" cy="792000"/>
          </a:xfrm>
          <a:prstGeom prst="ellipse">
            <a:avLst/>
          </a:prstGeom>
        </p:spPr>
      </p:pic>
      <p:pic>
        <p:nvPicPr>
          <p:cNvPr id="51" name="Picture 38">
            <a:extLst>
              <a:ext uri="{FF2B5EF4-FFF2-40B4-BE49-F238E27FC236}">
                <a16:creationId xmlns:a16="http://schemas.microsoft.com/office/drawing/2014/main" id="{24DA7AA1-4D44-4C33-96AB-75AC5C9C49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51" r="13911"/>
          <a:stretch/>
        </p:blipFill>
        <p:spPr>
          <a:xfrm>
            <a:off x="8893320" y="4971793"/>
            <a:ext cx="792000" cy="792000"/>
          </a:xfrm>
          <a:prstGeom prst="ellipse">
            <a:avLst/>
          </a:prstGeom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635280F3-D842-4363-924A-F94A4E85BF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81" r="16681"/>
          <a:stretch/>
        </p:blipFill>
        <p:spPr>
          <a:xfrm>
            <a:off x="10452196" y="2303499"/>
            <a:ext cx="792000" cy="792000"/>
          </a:xfrm>
          <a:prstGeom prst="ellipse">
            <a:avLst/>
          </a:prstGeom>
          <a:ln>
            <a:noFill/>
          </a:ln>
        </p:spPr>
      </p:pic>
      <p:pic>
        <p:nvPicPr>
          <p:cNvPr id="54" name="Grafik 37">
            <a:extLst>
              <a:ext uri="{FF2B5EF4-FFF2-40B4-BE49-F238E27FC236}">
                <a16:creationId xmlns:a16="http://schemas.microsoft.com/office/drawing/2014/main" id="{940B84F7-9BFB-4C28-88B1-82EA0DF863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29" r="16629"/>
          <a:stretch/>
        </p:blipFill>
        <p:spPr>
          <a:xfrm>
            <a:off x="3959512" y="2357293"/>
            <a:ext cx="828002" cy="828000"/>
          </a:xfrm>
          <a:prstGeom prst="ellipse">
            <a:avLst/>
          </a:prstGeom>
        </p:spPr>
      </p:pic>
      <p:pic>
        <p:nvPicPr>
          <p:cNvPr id="55" name="Grafik 43">
            <a:extLst>
              <a:ext uri="{FF2B5EF4-FFF2-40B4-BE49-F238E27FC236}">
                <a16:creationId xmlns:a16="http://schemas.microsoft.com/office/drawing/2014/main" id="{FB2DD578-B424-4B70-A94E-2A12A13AEE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288" y="3557363"/>
            <a:ext cx="827752" cy="827752"/>
          </a:xfrm>
          <a:prstGeom prst="rect">
            <a:avLst/>
          </a:prstGeom>
        </p:spPr>
      </p:pic>
      <p:pic>
        <p:nvPicPr>
          <p:cNvPr id="56" name="Grafik 46">
            <a:extLst>
              <a:ext uri="{FF2B5EF4-FFF2-40B4-BE49-F238E27FC236}">
                <a16:creationId xmlns:a16="http://schemas.microsoft.com/office/drawing/2014/main" id="{1D8121A3-A5D6-479C-9EB9-4B6F33FDC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3372" y="2433801"/>
            <a:ext cx="792000" cy="792000"/>
          </a:xfrm>
          <a:prstGeom prst="rect">
            <a:avLst/>
          </a:prstGeom>
        </p:spPr>
      </p:pic>
      <p:pic>
        <p:nvPicPr>
          <p:cNvPr id="57" name="Grafik 49">
            <a:extLst>
              <a:ext uri="{FF2B5EF4-FFF2-40B4-BE49-F238E27FC236}">
                <a16:creationId xmlns:a16="http://schemas.microsoft.com/office/drawing/2014/main" id="{AE608208-717A-4EB8-AA72-C8FBC318F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06070" y="4499639"/>
            <a:ext cx="830407" cy="834361"/>
          </a:xfrm>
          <a:prstGeom prst="rect">
            <a:avLst/>
          </a:prstGeom>
        </p:spPr>
      </p:pic>
      <p:sp>
        <p:nvSpPr>
          <p:cNvPr id="58" name="Ellipse 54">
            <a:extLst>
              <a:ext uri="{FF2B5EF4-FFF2-40B4-BE49-F238E27FC236}">
                <a16:creationId xmlns:a16="http://schemas.microsoft.com/office/drawing/2014/main" id="{6C20E3B6-A59B-4B61-9DB5-EFA60EE22298}"/>
              </a:ext>
            </a:extLst>
          </p:cNvPr>
          <p:cNvSpPr/>
          <p:nvPr/>
        </p:nvSpPr>
        <p:spPr bwMode="gray">
          <a:xfrm>
            <a:off x="8398530" y="3244171"/>
            <a:ext cx="830405" cy="8304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59" name="Picture 37">
            <a:extLst>
              <a:ext uri="{FF2B5EF4-FFF2-40B4-BE49-F238E27FC236}">
                <a16:creationId xmlns:a16="http://schemas.microsoft.com/office/drawing/2014/main" id="{8C390F50-6231-4AC6-B907-958E88707B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87" r="35643"/>
          <a:stretch/>
        </p:blipFill>
        <p:spPr>
          <a:xfrm>
            <a:off x="8398530" y="3241916"/>
            <a:ext cx="830406" cy="836924"/>
          </a:xfrm>
          <a:prstGeom prst="ellipse">
            <a:avLst/>
          </a:prstGeom>
          <a:ln>
            <a:noFill/>
          </a:ln>
        </p:spPr>
      </p:pic>
      <p:pic>
        <p:nvPicPr>
          <p:cNvPr id="60" name="neu klein" descr="Ein Bild, das Auto, Mann, tragen, Person enthält.&#10;&#10;Mit sehr hoher Zuverlässigkeit generierte Beschreibung">
            <a:extLst>
              <a:ext uri="{FF2B5EF4-FFF2-40B4-BE49-F238E27FC236}">
                <a16:creationId xmlns:a16="http://schemas.microsoft.com/office/drawing/2014/main" id="{7B7438EB-5FBD-4637-B986-D9ADC400559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406" t="2995" r="14239" b="11397"/>
          <a:stretch/>
        </p:blipFill>
        <p:spPr>
          <a:xfrm>
            <a:off x="6500408" y="5453596"/>
            <a:ext cx="825172" cy="825172"/>
          </a:xfrm>
          <a:prstGeom prst="ellipse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5EBD2A-1432-4D9E-82A2-7489206188D9}"/>
              </a:ext>
            </a:extLst>
          </p:cNvPr>
          <p:cNvSpPr txBox="1"/>
          <p:nvPr/>
        </p:nvSpPr>
        <p:spPr>
          <a:xfrm>
            <a:off x="696912" y="1115084"/>
            <a:ext cx="10796588" cy="1333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4400" dirty="0">
                <a:latin typeface="Arial Black" panose="020B0A04020102020204" pitchFamily="34" charset="0"/>
              </a:rPr>
              <a:t>Wir haben die Antwort</a:t>
            </a:r>
          </a:p>
        </p:txBody>
      </p:sp>
    </p:spTree>
    <p:extLst>
      <p:ext uri="{BB962C8B-B14F-4D97-AF65-F5344CB8AC3E}">
        <p14:creationId xmlns:p14="http://schemas.microsoft.com/office/powerpoint/2010/main" val="9492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E13188-D764-4910-BF20-261B22B4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7360" y="-3021360"/>
            <a:ext cx="22925132" cy="1290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F2C9-350C-45A1-BC31-E6B5E757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B4F4-F8F5-42D6-87E9-191794FD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FBE6-6EF2-4F2C-82B4-16CA56D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927-F506-4FE3-A560-3CBBF9BDE414}" type="slidenum">
              <a:rPr lang="de-DE" smtClean="0"/>
              <a:t>9</a:t>
            </a:fld>
            <a:endParaRPr lang="de-DE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D939B54-A670-4D06-8A88-46C63D92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" y="294977"/>
            <a:ext cx="1811171" cy="461012"/>
          </a:xfrm>
          <a:prstGeom prst="rect">
            <a:avLst/>
          </a:prstGeom>
          <a:effectLst/>
        </p:spPr>
      </p:pic>
      <p:pic>
        <p:nvPicPr>
          <p:cNvPr id="63" name="Tablet" hidden="1">
            <a:extLst>
              <a:ext uri="{FF2B5EF4-FFF2-40B4-BE49-F238E27FC236}">
                <a16:creationId xmlns:a16="http://schemas.microsoft.com/office/drawing/2014/main" id="{32A67ED4-83D9-4D45-83D5-29D726EB9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84000" y="-6128837"/>
            <a:ext cx="35558412" cy="200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ixt_Group_Sales_Master_2018[20180628122802851].mdb"/>
  <p:tag name="ARS_RESPONSE_PERSONNUM" val="100"/>
</p:tagLst>
</file>

<file path=ppt/theme/theme1.xml><?xml version="1.0" encoding="utf-8"?>
<a:theme xmlns:a="http://schemas.openxmlformats.org/drawingml/2006/main" name="SIXT">
  <a:themeElements>
    <a:clrScheme name="SIXT">
      <a:dk1>
        <a:srgbClr val="191919"/>
      </a:dk1>
      <a:lt1>
        <a:srgbClr val="FFFFFF"/>
      </a:lt1>
      <a:dk2>
        <a:srgbClr val="873E00"/>
      </a:dk2>
      <a:lt2>
        <a:srgbClr val="E45D0D"/>
      </a:lt2>
      <a:accent1>
        <a:srgbClr val="FF5F00"/>
      </a:accent1>
      <a:accent2>
        <a:srgbClr val="383838"/>
      </a:accent2>
      <a:accent3>
        <a:srgbClr val="B2B2B2"/>
      </a:accent3>
      <a:accent4>
        <a:srgbClr val="EBEBEB"/>
      </a:accent4>
      <a:accent5>
        <a:srgbClr val="969696"/>
      </a:accent5>
      <a:accent6>
        <a:srgbClr val="F8F8F8"/>
      </a:accent6>
      <a:hlink>
        <a:srgbClr val="FF5F00"/>
      </a:hlink>
      <a:folHlink>
        <a:srgbClr val="969696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xt_Group_Sales_Master_2018.potx" id="{3E0E4E2B-86C9-4269-90EA-564FAF756F2F}" vid="{2E9B9A0A-759F-4DF9-BCC3-C61378C63437}"/>
    </a:ext>
  </a:extLst>
</a:theme>
</file>

<file path=ppt/theme/theme2.xml><?xml version="1.0" encoding="utf-8"?>
<a:theme xmlns:a="http://schemas.openxmlformats.org/drawingml/2006/main" name="Larissa">
  <a:themeElements>
    <a:clrScheme name="SIXT">
      <a:dk1>
        <a:srgbClr val="000000"/>
      </a:dk1>
      <a:lt1>
        <a:srgbClr val="FFFFFF"/>
      </a:lt1>
      <a:dk2>
        <a:srgbClr val="F8F8F8"/>
      </a:dk2>
      <a:lt2>
        <a:srgbClr val="D32F2F"/>
      </a:lt2>
      <a:accent1>
        <a:srgbClr val="FF5F00"/>
      </a:accent1>
      <a:accent2>
        <a:srgbClr val="969696"/>
      </a:accent2>
      <a:accent3>
        <a:srgbClr val="B2B2B2"/>
      </a:accent3>
      <a:accent4>
        <a:srgbClr val="EBEBEB"/>
      </a:accent4>
      <a:accent5>
        <a:srgbClr val="E45D0D"/>
      </a:accent5>
      <a:accent6>
        <a:srgbClr val="873E00"/>
      </a:accent6>
      <a:hlink>
        <a:srgbClr val="E45D0D"/>
      </a:hlink>
      <a:folHlink>
        <a:srgbClr val="969696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1"/>
        </a:solidFill>
        <a:ln>
          <a:noFill/>
        </a:ln>
      </a:spPr>
      <a:bodyPr rtlCol="0" anchor="ctr"/>
      <a:lstStyle>
        <a:defPPr algn="ctr"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1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SIXT">
      <a:dk1>
        <a:srgbClr val="000000"/>
      </a:dk1>
      <a:lt1>
        <a:srgbClr val="FFFFFF"/>
      </a:lt1>
      <a:dk2>
        <a:srgbClr val="F8F8F8"/>
      </a:dk2>
      <a:lt2>
        <a:srgbClr val="D32F2F"/>
      </a:lt2>
      <a:accent1>
        <a:srgbClr val="FF5F00"/>
      </a:accent1>
      <a:accent2>
        <a:srgbClr val="969696"/>
      </a:accent2>
      <a:accent3>
        <a:srgbClr val="B2B2B2"/>
      </a:accent3>
      <a:accent4>
        <a:srgbClr val="EBEBEB"/>
      </a:accent4>
      <a:accent5>
        <a:srgbClr val="E45D0D"/>
      </a:accent5>
      <a:accent6>
        <a:srgbClr val="873E00"/>
      </a:accent6>
      <a:hlink>
        <a:srgbClr val="E45D0D"/>
      </a:hlink>
      <a:folHlink>
        <a:srgbClr val="969696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100" dirty="0" err="1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e11638-6d4e-418d-83f9-d95a4fbdd6c0">
      <UserInfo>
        <DisplayName>Yvonne Schneberger</DisplayName>
        <AccountId>63</AccountId>
        <AccountType/>
      </UserInfo>
      <UserInfo>
        <DisplayName>Peter Halle</DisplayName>
        <AccountId>232</AccountId>
        <AccountType/>
      </UserInfo>
      <UserInfo>
        <DisplayName>Silvio Marijic</DisplayName>
        <AccountId>972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937D39ED005748BBBDE3499DA5359A" ma:contentTypeVersion="8" ma:contentTypeDescription="Ein neues Dokument erstellen." ma:contentTypeScope="" ma:versionID="516a14c133613597e21018fa563658ab">
  <xsd:schema xmlns:xsd="http://www.w3.org/2001/XMLSchema" xmlns:xs="http://www.w3.org/2001/XMLSchema" xmlns:p="http://schemas.microsoft.com/office/2006/metadata/properties" xmlns:ns2="a01d0b3d-b74f-46f7-ace4-857d0ab84530" xmlns:ns3="a8e11638-6d4e-418d-83f9-d95a4fbdd6c0" targetNamespace="http://schemas.microsoft.com/office/2006/metadata/properties" ma:root="true" ma:fieldsID="ad1ab560ba0fc1542a8223dada050ce1" ns2:_="" ns3:_="">
    <xsd:import namespace="a01d0b3d-b74f-46f7-ace4-857d0ab84530"/>
    <xsd:import namespace="a8e11638-6d4e-418d-83f9-d95a4fbdd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d0b3d-b74f-46f7-ace4-857d0ab845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11638-6d4e-418d-83f9-d95a4fbdd6c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0DD212-B0BB-432B-9F3D-D125663298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135756-A399-48D7-AE0A-4BFABC623829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a01d0b3d-b74f-46f7-ace4-857d0ab84530"/>
    <ds:schemaRef ds:uri="http://schemas.openxmlformats.org/package/2006/metadata/core-properties"/>
    <ds:schemaRef ds:uri="http://purl.org/dc/terms/"/>
    <ds:schemaRef ds:uri="a8e11638-6d4e-418d-83f9-d95a4fbdd6c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725EED7-ED70-479E-993C-B4C48E4E3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1d0b3d-b74f-46f7-ace4-857d0ab84530"/>
    <ds:schemaRef ds:uri="a8e11638-6d4e-418d-83f9-d95a4fbdd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Sixt_Group_Sales_Master_2018</Template>
  <TotalTime>0</TotalTime>
  <Words>234</Words>
  <Application>Microsoft Macintosh PowerPoint</Application>
  <PresentationFormat>Benutzerdefiniert</PresentationFormat>
  <Paragraphs>67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Arial Narrow</vt:lpstr>
      <vt:lpstr>HelveticaInserat-Roman</vt:lpstr>
      <vt:lpstr>Wingdings</vt:lpstr>
      <vt:lpstr>SIXT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LEBEMAN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Bilal Altinisik</dc:creator>
  <cp:lastModifiedBy>Mathias Morscher</cp:lastModifiedBy>
  <cp:revision>32</cp:revision>
  <dcterms:created xsi:type="dcterms:W3CDTF">2019-05-27T09:57:45Z</dcterms:created>
  <dcterms:modified xsi:type="dcterms:W3CDTF">2019-06-05T12:26:41Z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0x01010070937D39ED005748BBBDE3499DA5359A</vt:lpwstr>
  </property>
  <property fmtid="{D5CDD505-2E9C-101B-9397-08002B2CF9AE}" pid="3" name="Order">
    <vt:r8>429400</vt:r8>
  </property>
  <property fmtid="{D5CDD505-2E9C-101B-9397-08002B2CF9AE}" pid="4" name="SharedWithUsers">
    <vt:lpwstr>63;#Yvonne Schneberger;#232;#Peter Halle;#972;#Silvio Marijic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</Properties>
</file>